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89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5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8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668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0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21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22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64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95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48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921B-DEBD-45D7-A78F-C5E65EAC8A6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0CCB1-6F97-4C24-85B9-2BC9FDC15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Gas with Louis-</a:t>
            </a:r>
            <a:r>
              <a:rPr lang="en-GB" dirty="0" err="1" smtClean="0"/>
              <a:t>Phillipe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30 Jan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34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91900" cy="685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114" t="24170" r="9054" b="6162"/>
          <a:stretch/>
        </p:blipFill>
        <p:spPr>
          <a:xfrm>
            <a:off x="0" y="723900"/>
            <a:ext cx="12154786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519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Gas with Louis-Phillipe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with Louis-Phillipe</dc:title>
  <dc:creator>Ian Crotty</dc:creator>
  <cp:lastModifiedBy>Ian Crotty</cp:lastModifiedBy>
  <cp:revision>3</cp:revision>
  <dcterms:created xsi:type="dcterms:W3CDTF">2019-01-30T15:39:02Z</dcterms:created>
  <dcterms:modified xsi:type="dcterms:W3CDTF">2019-01-30T15:43:15Z</dcterms:modified>
</cp:coreProperties>
</file>