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9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27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4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7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30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4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2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3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1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9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28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4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BB8B1-A1F6-4D42-B8E4-00F1B58DDE23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58BB-CB40-48A7-8535-E8F63FD34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14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image" Target="../media/image2.tiff"/><Relationship Id="rId7" Type="http://schemas.openxmlformats.org/officeDocument/2006/relationships/image" Target="../media/image6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iff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17" y="1998930"/>
            <a:ext cx="1920000" cy="14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50" y="3827595"/>
            <a:ext cx="1920000" cy="14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317" y="4216260"/>
            <a:ext cx="1920000" cy="144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598" y="2603149"/>
            <a:ext cx="1920000" cy="144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782" y="1386872"/>
            <a:ext cx="1920000" cy="144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414" y="1229478"/>
            <a:ext cx="1920000" cy="144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30" y="1386872"/>
            <a:ext cx="3840000" cy="2880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46457" y="57686"/>
            <a:ext cx="257339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Broken samples at tensile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81831" y="564885"/>
            <a:ext cx="27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Sample identified as CH448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315985" y="746319"/>
            <a:ext cx="354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Sample identified as “New-Unused”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52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0" y="3540346"/>
            <a:ext cx="4228512" cy="31713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917" y="170752"/>
            <a:ext cx="4492792" cy="33695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38" y="3779159"/>
            <a:ext cx="3910095" cy="29325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9150" y="1191902"/>
            <a:ext cx="275376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Sample identified as CH448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3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311" y="208291"/>
            <a:ext cx="4026391" cy="30197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962" y="3332894"/>
            <a:ext cx="4235740" cy="31768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4" y="1718187"/>
            <a:ext cx="4293864" cy="32203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3820" y="939353"/>
            <a:ext cx="275376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Sample identified as CH448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55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9" y="934026"/>
            <a:ext cx="7334584" cy="55009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58796" y="493771"/>
            <a:ext cx="354129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Sample identified as “New-Unused”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5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Teresa Perez Fontenla</dc:creator>
  <cp:lastModifiedBy>Ian Crotty</cp:lastModifiedBy>
  <cp:revision>5</cp:revision>
  <dcterms:created xsi:type="dcterms:W3CDTF">2017-03-06T15:07:23Z</dcterms:created>
  <dcterms:modified xsi:type="dcterms:W3CDTF">2017-03-07T11:54:58Z</dcterms:modified>
</cp:coreProperties>
</file>