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2" autoAdjust="0"/>
    <p:restoredTop sz="94660"/>
  </p:normalViewPr>
  <p:slideViewPr>
    <p:cSldViewPr snapToGrid="0">
      <p:cViewPr varScale="1">
        <p:scale>
          <a:sx n="95" d="100"/>
          <a:sy n="95" d="100"/>
        </p:scale>
        <p:origin x="84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5F139-1857-4ECE-B9D2-9673A8EC0DB3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0AE3-C574-4D9E-9F71-66F28BFF7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1271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5F139-1857-4ECE-B9D2-9673A8EC0DB3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0AE3-C574-4D9E-9F71-66F28BFF7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468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5F139-1857-4ECE-B9D2-9673A8EC0DB3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0AE3-C574-4D9E-9F71-66F28BFF7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5678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5F139-1857-4ECE-B9D2-9673A8EC0DB3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0AE3-C574-4D9E-9F71-66F28BFF7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4949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5F139-1857-4ECE-B9D2-9673A8EC0DB3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0AE3-C574-4D9E-9F71-66F28BFF7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632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5F139-1857-4ECE-B9D2-9673A8EC0DB3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0AE3-C574-4D9E-9F71-66F28BFF7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169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5F139-1857-4ECE-B9D2-9673A8EC0DB3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0AE3-C574-4D9E-9F71-66F28BFF7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662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5F139-1857-4ECE-B9D2-9673A8EC0DB3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0AE3-C574-4D9E-9F71-66F28BFF7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354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5F139-1857-4ECE-B9D2-9673A8EC0DB3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0AE3-C574-4D9E-9F71-66F28BFF7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046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5F139-1857-4ECE-B9D2-9673A8EC0DB3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0AE3-C574-4D9E-9F71-66F28BFF7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6547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5F139-1857-4ECE-B9D2-9673A8EC0DB3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0AE3-C574-4D9E-9F71-66F28BFF7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8392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5F139-1857-4ECE-B9D2-9673A8EC0DB3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10AE3-C574-4D9E-9F71-66F28BFF7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6837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Internal RB gas pipe repair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</a:t>
            </a:r>
          </a:p>
          <a:p>
            <a:r>
              <a:rPr lang="en-GB" dirty="0" smtClean="0"/>
              <a:t>19 Feb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0904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61306" y="1204111"/>
            <a:ext cx="907565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As for the stent in human arteries but long and sealing</a:t>
            </a:r>
          </a:p>
          <a:p>
            <a:endParaRPr lang="en-GB" dirty="0"/>
          </a:p>
          <a:p>
            <a:r>
              <a:rPr lang="en-GB" dirty="0" smtClean="0"/>
              <a:t>The poly braid will be soaked in an adhesive that will be polymerised by, for example UV.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Two </a:t>
            </a:r>
            <a:r>
              <a:rPr lang="en-GB" smtClean="0"/>
              <a:t>(or 3 ) methods</a:t>
            </a: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	</a:t>
            </a:r>
            <a:r>
              <a:rPr lang="en-GB" dirty="0" smtClean="0"/>
              <a:t>To push the poly braid in and it will return back on itself to expand onto the inner walls of the tube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	push in the poly braid and then expand it by </a:t>
            </a:r>
            <a:r>
              <a:rPr lang="en-GB" dirty="0" err="1" smtClean="0"/>
              <a:t>usingan</a:t>
            </a:r>
            <a:r>
              <a:rPr lang="en-GB" dirty="0" smtClean="0"/>
              <a:t> </a:t>
            </a:r>
            <a:r>
              <a:rPr lang="en-GB" dirty="0" err="1" smtClean="0"/>
              <a:t>adiidtional</a:t>
            </a:r>
            <a:r>
              <a:rPr lang="en-GB" dirty="0" smtClean="0"/>
              <a:t> comp air tube inside the </a:t>
            </a:r>
            <a:r>
              <a:rPr lang="en-GB" dirty="0" err="1" smtClean="0"/>
              <a:t>polybraid</a:t>
            </a:r>
            <a:r>
              <a:rPr lang="en-GB" dirty="0" smtClean="0"/>
              <a:t> OR by some spiral mechanism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Or use spiral that is twisted to make it expand……..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r>
              <a:rPr lang="en-GB" dirty="0" smtClean="0"/>
              <a:t>Require input from a company like 3M 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5462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3349782" y="2211135"/>
            <a:ext cx="5733928" cy="0"/>
          </a:xfrm>
          <a:prstGeom prst="line">
            <a:avLst/>
          </a:prstGeom>
          <a:ln w="1047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3349782" y="3488950"/>
            <a:ext cx="5733928" cy="0"/>
          </a:xfrm>
          <a:prstGeom prst="line">
            <a:avLst/>
          </a:prstGeom>
          <a:ln w="1047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U-Turn Arrow 6"/>
          <p:cNvSpPr/>
          <p:nvPr/>
        </p:nvSpPr>
        <p:spPr>
          <a:xfrm rot="5400000">
            <a:off x="5606981" y="1232103"/>
            <a:ext cx="361741" cy="3898760"/>
          </a:xfrm>
          <a:prstGeom prst="uturnArrow">
            <a:avLst>
              <a:gd name="adj1" fmla="val 15244"/>
              <a:gd name="adj2" fmla="val 25000"/>
              <a:gd name="adj3" fmla="val 28704"/>
              <a:gd name="adj4" fmla="val 43750"/>
              <a:gd name="adj5" fmla="val 418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" name="U-Turn Arrow 7"/>
          <p:cNvSpPr/>
          <p:nvPr/>
        </p:nvSpPr>
        <p:spPr>
          <a:xfrm rot="5400000" flipH="1">
            <a:off x="5579098" y="563113"/>
            <a:ext cx="365588" cy="3846842"/>
          </a:xfrm>
          <a:prstGeom prst="uturnArrow">
            <a:avLst>
              <a:gd name="adj1" fmla="val 15244"/>
              <a:gd name="adj2" fmla="val 25000"/>
              <a:gd name="adj3" fmla="val 28704"/>
              <a:gd name="adj4" fmla="val 43750"/>
              <a:gd name="adj5" fmla="val 418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50782" y="3174538"/>
            <a:ext cx="165964" cy="2139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5995682" y="2303740"/>
            <a:ext cx="304634" cy="2631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311121" y="3044650"/>
            <a:ext cx="146069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312795" y="2654440"/>
            <a:ext cx="146069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6216746" y="3142964"/>
            <a:ext cx="146069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6147999" y="2498257"/>
            <a:ext cx="146069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U-Turn Arrow 15"/>
          <p:cNvSpPr/>
          <p:nvPr/>
        </p:nvSpPr>
        <p:spPr>
          <a:xfrm rot="5400000" flipH="1">
            <a:off x="6524351" y="2561280"/>
            <a:ext cx="283279" cy="4127691"/>
          </a:xfrm>
          <a:prstGeom prst="uturnArrow">
            <a:avLst>
              <a:gd name="adj1" fmla="val 15244"/>
              <a:gd name="adj2" fmla="val 25000"/>
              <a:gd name="adj3" fmla="val 0"/>
              <a:gd name="adj4" fmla="val 43750"/>
              <a:gd name="adj5" fmla="val 41837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763295" y="328873"/>
            <a:ext cx="64008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Pushing in P. braid from LH to RH and reversing the inner to the outer face to contact the pipe inner dia. under pressure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7210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0993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48314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137</Words>
  <Application>Microsoft Office PowerPoint</Application>
  <PresentationFormat>Widescreen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Internal RB gas pipe repair</vt:lpstr>
      <vt:lpstr>PowerPoint Presentation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Internal RB gas pipe repair</dc:title>
  <dc:creator>Ian Crotty</dc:creator>
  <cp:lastModifiedBy>Ian Crotty</cp:lastModifiedBy>
  <cp:revision>8</cp:revision>
  <dcterms:created xsi:type="dcterms:W3CDTF">2020-02-19T15:55:56Z</dcterms:created>
  <dcterms:modified xsi:type="dcterms:W3CDTF">2020-02-19T17:24:18Z</dcterms:modified>
</cp:coreProperties>
</file>