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6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0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8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8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1EAED-0481-456F-BBAF-E32FEE87DD1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F054-D401-4F64-9970-8F34F5B8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03" t="30925" r="32101" b="20559"/>
          <a:stretch/>
        </p:blipFill>
        <p:spPr>
          <a:xfrm>
            <a:off x="715226" y="0"/>
            <a:ext cx="8130823" cy="6435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226" y="6443443"/>
            <a:ext cx="6035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https://biblio.ugent.be/publication/6832173/file/6833574.pdf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5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41" t="30210" r="31101" b="23267"/>
          <a:stretch/>
        </p:blipFill>
        <p:spPr>
          <a:xfrm>
            <a:off x="1160981" y="207499"/>
            <a:ext cx="9308386" cy="66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0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2</cp:revision>
  <dcterms:created xsi:type="dcterms:W3CDTF">2018-08-09T14:20:40Z</dcterms:created>
  <dcterms:modified xsi:type="dcterms:W3CDTF">2018-08-09T14:24:18Z</dcterms:modified>
</cp:coreProperties>
</file>