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67" r:id="rId2"/>
    <p:sldId id="324" r:id="rId3"/>
    <p:sldId id="323" r:id="rId4"/>
    <p:sldId id="325" r:id="rId5"/>
    <p:sldId id="326" r:id="rId6"/>
  </p:sldIdLst>
  <p:sldSz cx="9144000" cy="6858000" type="screen4x3"/>
  <p:notesSz cx="6781800" cy="9906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3333CC"/>
    <a:srgbClr val="00CC00"/>
    <a:srgbClr val="FF0000"/>
    <a:srgbClr val="EAECE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0991" autoAdjust="0"/>
  </p:normalViewPr>
  <p:slideViewPr>
    <p:cSldViewPr>
      <p:cViewPr varScale="1">
        <p:scale>
          <a:sx n="106" d="100"/>
          <a:sy n="106" d="100"/>
        </p:scale>
        <p:origin x="13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90" y="-90"/>
      </p:cViewPr>
      <p:guideLst>
        <p:guide orient="horz" pos="3120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854904E-7435-44DE-B8BF-B95183E7A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02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62000"/>
            <a:ext cx="497840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953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B03AE948-5926-4629-AEA3-3F33E93F2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10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2E96920-4B6B-454E-A1A7-37DDE534478E}" type="slidenum">
              <a:rPr lang="en-US" altLang="en-US" smtClean="0">
                <a:latin typeface="Verdana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Verdana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18300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304800" y="304800"/>
            <a:ext cx="7696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25724" dir="2700000" algn="ctr" rotWithShape="0">
              <a:schemeClr val="tx1"/>
            </a:outerShdw>
          </a:effectLst>
        </p:spPr>
        <p:txBody>
          <a:bodyPr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838200"/>
          </a:xfrm>
          <a:solidFill>
            <a:schemeClr val="bg1"/>
          </a:solidFill>
        </p:spPr>
        <p:txBody>
          <a:bodyPr lIns="91440" t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10B1B00-0C2E-464C-B8FA-4E986328A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85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4D506-D086-4936-A1CC-0DB567229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2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2425" y="114300"/>
            <a:ext cx="2109788" cy="6054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063" y="114300"/>
            <a:ext cx="6176962" cy="6054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8BEA2-C078-4D72-A856-07EC2810D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3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127000"/>
            <a:ext cx="636587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2188-0B2E-4B28-A495-5A7C871BA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0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8F5E7-BB46-48B5-9D57-5E5454B2D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3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371600"/>
            <a:ext cx="4143375" cy="479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90F5F-E2CF-4A20-A094-6FF5D5ECF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2D428-6093-4D73-BBEC-9D1011540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0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D080-5015-44B8-B9EB-365FCDD3D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5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D4525-4DF3-48CC-9A12-D2594FF9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2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F6575-5A5F-4910-9E77-F7B7B5858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4E974-D9C3-4920-A9E1-16895BE59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9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gray">
          <a:xfrm>
            <a:off x="366713" y="228600"/>
            <a:ext cx="31750" cy="7270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gray">
          <a:xfrm flipV="1">
            <a:off x="228600" y="722313"/>
            <a:ext cx="8763000" cy="3968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kumimoji="1" lang="en-GB" altLang="en-US" sz="2400"/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73063" y="114300"/>
            <a:ext cx="8439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Master title style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3063" y="1371600"/>
            <a:ext cx="8439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Aleksandar Aleksandrov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106DE6-0D57-4FCE-BE1C-3350F400C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304800"/>
            <a:ext cx="7729538" cy="468313"/>
          </a:xfrm>
        </p:spPr>
        <p:txBody>
          <a:bodyPr/>
          <a:lstStyle/>
          <a:p>
            <a:pPr algn="ctr" eaLnBrk="1" hangingPunct="1"/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Gas </a:t>
            </a:r>
            <a:r>
              <a:rPr lang="en-US" altLang="en-US" sz="32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3200" dirty="0" smtClean="0">
                <a:latin typeface="Times New Roman" pitchFamily="18" charset="0"/>
                <a:cs typeface="Times New Roman" pitchFamily="18" charset="0"/>
              </a:rPr>
              <a:t>eak repairs in the endcaps</a:t>
            </a:r>
            <a:endParaRPr lang="en-US" alt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ADCC632-62AC-4305-9893-95445AA431AC}" type="slidenum">
              <a:rPr lang="en-US" altLang="en-US" sz="1400" smtClean="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33400" y="2349500"/>
            <a:ext cx="6858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Aleksandar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Aleksandrov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RPC TCM meeting,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13/03/2017,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CERN, </a:t>
            </a: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Meyrin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en-US" sz="1400" smtClean="0"/>
              <a:t>13/03/2017</a:t>
            </a:r>
            <a:endParaRPr lang="en-US" altLang="en-US" sz="1400"/>
          </a:p>
        </p:txBody>
      </p:sp>
      <p:sp>
        <p:nvSpPr>
          <p:cNvPr id="410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smtClean="0"/>
              <a:t>Aleksandar Aleksandrov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of all leaks in the endcap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13/02/2017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" y="1066800"/>
            <a:ext cx="5410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Leaking chambers in RE minus: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6200" y="1676400"/>
            <a:ext cx="5636826" cy="1477328"/>
            <a:chOff x="342899" y="1676400"/>
            <a:chExt cx="5636826" cy="1477328"/>
          </a:xfrm>
        </p:grpSpPr>
        <p:sp>
          <p:nvSpPr>
            <p:cNvPr id="9" name="TextBox 8"/>
            <p:cNvSpPr txBox="1"/>
            <p:nvPr/>
          </p:nvSpPr>
          <p:spPr>
            <a:xfrm>
              <a:off x="342899" y="1676400"/>
              <a:ext cx="2894599" cy="147732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RE-3/S04-S06/Top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RE-3/S16-S18/Bottom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endParaRPr 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RE-2/S33-S35/Bottom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RE-2/S27-S29/Top (old)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37499" y="1828800"/>
              <a:ext cx="27422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between YEN2 and YEN3</a:t>
              </a:r>
            </a:p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NEAR and FAR side</a:t>
              </a:r>
              <a:endParaRPr lang="bg-BG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27290" y="2523560"/>
              <a:ext cx="27422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between YEN1 and YEN2</a:t>
              </a:r>
            </a:p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NEAR and BOTTOM</a:t>
              </a:r>
              <a:endParaRPr lang="bg-BG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Arrow Connector 11"/>
            <p:cNvCxnSpPr>
              <a:endCxn id="10" idx="1"/>
            </p:cNvCxnSpPr>
            <p:nvPr/>
          </p:nvCxnSpPr>
          <p:spPr bwMode="auto">
            <a:xfrm>
              <a:off x="2895600" y="1998077"/>
              <a:ext cx="341899" cy="1231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2895600" y="2707340"/>
              <a:ext cx="34189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4" name="TextBox 13"/>
          <p:cNvSpPr txBox="1"/>
          <p:nvPr/>
        </p:nvSpPr>
        <p:spPr>
          <a:xfrm>
            <a:off x="228600" y="3439180"/>
            <a:ext cx="5410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Leaking chambers in RE plus: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9306" y="4275947"/>
            <a:ext cx="5818094" cy="923330"/>
            <a:chOff x="316005" y="1676400"/>
            <a:chExt cx="5818094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316005" y="1676400"/>
              <a:ext cx="2998694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RE+3/S10 – S12/Top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RE+3/S01 – S03/Top (old)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RE+3/S31 – S33/Top (old)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91873" y="1921078"/>
              <a:ext cx="274222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between YEN2 and YEN3</a:t>
              </a:r>
            </a:p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TOP/FAR and NEAR side</a:t>
              </a:r>
              <a:endParaRPr lang="bg-BG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3217355" y="2196573"/>
              <a:ext cx="26767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3606169"/>
            <a:ext cx="3124200" cy="180403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523999"/>
            <a:ext cx="3124200" cy="180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Leak repair proposal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13/03/2017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Aleksandar</a:t>
            </a:r>
            <a:r>
              <a:rPr lang="en-US" dirty="0" smtClean="0"/>
              <a:t> </a:t>
            </a:r>
            <a:r>
              <a:rPr lang="en-US" dirty="0" err="1" smtClean="0"/>
              <a:t>Aleksandrov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2057400"/>
            <a:ext cx="8610600" cy="43704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the small covers of the three sectors – 20 mins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 leak measurement of the copper pipe (chambers disconnected) – 10 mins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 leak measurement of each gap to identify the leak – 15 mins per gap or 1 hour 30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 with endoscope the leaking gap (the two inlets) and try to repair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30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 the small covers back – 20 mins.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estimated time for 1 gas channel – 3 hours.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big chamber covers need to be removed in order to access the inlets additional time will be needed – 3 hours.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Removing the bid cover requires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uncabling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cabling after the cover is in place – 2 hours.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 the leak if the leak is near the inlet (worst possible scenario) – 1 hour.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need to test the procedure on an old RE3 chamber at 904 to see whether fixing the leak is possible.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estimated time for 1 gas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channel: 3 +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Manpower:  two people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needed.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1066800"/>
            <a:ext cx="396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Leak search and repair:</a:t>
            </a:r>
          </a:p>
        </p:txBody>
      </p:sp>
    </p:spTree>
    <p:extLst>
      <p:ext uri="{BB962C8B-B14F-4D97-AF65-F5344CB8AC3E}">
        <p14:creationId xmlns:p14="http://schemas.microsoft.com/office/powerpoint/2010/main" val="34075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62" y="1143000"/>
            <a:ext cx="8313737" cy="48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871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bg-BG" smtClean="0"/>
              <a:t>13/03/2017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Aleksandar Aleksandrov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F2188-0B2E-4B28-A495-5A7C871BA2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990600"/>
            <a:ext cx="8709511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21420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7">
    <a:dk1>
      <a:srgbClr val="000000"/>
    </a:dk1>
    <a:lt1>
      <a:srgbClr val="FFFFFF"/>
    </a:lt1>
    <a:dk2>
      <a:srgbClr val="515F7B"/>
    </a:dk2>
    <a:lt2>
      <a:srgbClr val="808080"/>
    </a:lt2>
    <a:accent1>
      <a:srgbClr val="9FCAD3"/>
    </a:accent1>
    <a:accent2>
      <a:srgbClr val="C0C0C0"/>
    </a:accent2>
    <a:accent3>
      <a:srgbClr val="FFFFFF"/>
    </a:accent3>
    <a:accent4>
      <a:srgbClr val="000000"/>
    </a:accent4>
    <a:accent5>
      <a:srgbClr val="CDE1E6"/>
    </a:accent5>
    <a:accent6>
      <a:srgbClr val="AEAEAE"/>
    </a:accent6>
    <a:hlink>
      <a:srgbClr val="91AFBF"/>
    </a:hlink>
    <a:folHlink>
      <a:srgbClr val="ECEAA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29214</TotalTime>
  <Words>300</Words>
  <Application>Microsoft Office PowerPoint</Application>
  <PresentationFormat>On-screen Show (4:3)</PresentationFormat>
  <Paragraphs>51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Tahoma</vt:lpstr>
      <vt:lpstr>Times New Roman</vt:lpstr>
      <vt:lpstr>Verdana</vt:lpstr>
      <vt:lpstr>Wingdings</vt:lpstr>
      <vt:lpstr>Blends</vt:lpstr>
      <vt:lpstr>Gas leak repairs in the endcaps</vt:lpstr>
      <vt:lpstr>List of all leaks in the endcap</vt:lpstr>
      <vt:lpstr>Leak repair proposal</vt:lpstr>
      <vt:lpstr>PowerPoint Presentation</vt:lpstr>
      <vt:lpstr>PowerPoint Presentation</vt:lpstr>
    </vt:vector>
  </TitlesOfParts>
  <Company>DESY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of</dc:title>
  <dc:creator>aaleksan</dc:creator>
  <cp:lastModifiedBy>Ian Crotty</cp:lastModifiedBy>
  <cp:revision>618</cp:revision>
  <dcterms:created xsi:type="dcterms:W3CDTF">2003-08-21T09:13:18Z</dcterms:created>
  <dcterms:modified xsi:type="dcterms:W3CDTF">2017-03-13T14:46:39Z</dcterms:modified>
</cp:coreProperties>
</file>