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7"/>
  </p:notesMasterIdLst>
  <p:handoutMasterIdLst>
    <p:handoutMasterId r:id="rId8"/>
  </p:handoutMasterIdLst>
  <p:sldIdLst>
    <p:sldId id="267" r:id="rId2"/>
    <p:sldId id="324" r:id="rId3"/>
    <p:sldId id="325" r:id="rId4"/>
    <p:sldId id="323" r:id="rId5"/>
    <p:sldId id="326" r:id="rId6"/>
  </p:sldIdLst>
  <p:sldSz cx="9144000" cy="6858000" type="screen4x3"/>
  <p:notesSz cx="6781800" cy="9906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FF"/>
    <a:srgbClr val="0066FF"/>
    <a:srgbClr val="3333CC"/>
    <a:srgbClr val="00CC00"/>
    <a:srgbClr val="FF0000"/>
    <a:srgbClr val="EA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0991" autoAdjust="0"/>
  </p:normalViewPr>
  <p:slideViewPr>
    <p:cSldViewPr>
      <p:cViewPr varScale="1">
        <p:scale>
          <a:sx n="85" d="100"/>
          <a:sy n="85" d="100"/>
        </p:scale>
        <p:origin x="-121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90" y="-90"/>
      </p:cViewPr>
      <p:guideLst>
        <p:guide orient="horz" pos="3120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854904E-7435-44DE-B8BF-B95183E7A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02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62000"/>
            <a:ext cx="49784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B03AE948-5926-4629-AEA3-3F33E93F2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10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2E96920-4B6B-454E-A1A7-37DDE534478E}" type="slidenum">
              <a:rPr lang="en-US" altLang="en-US" smtClean="0">
                <a:latin typeface="Verdana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mtClean="0">
              <a:latin typeface="Verdana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304800" y="304800"/>
            <a:ext cx="7696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25724" dir="2700000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838200"/>
          </a:xfrm>
          <a:solidFill>
            <a:schemeClr val="bg1"/>
          </a:solidFill>
        </p:spPr>
        <p:txBody>
          <a:bodyPr lIns="91440" t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10B1B00-0C2E-464C-B8FA-4E986328A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85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4D506-D086-4936-A1CC-0DB567229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2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2425" y="114300"/>
            <a:ext cx="2109788" cy="6054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3063" y="114300"/>
            <a:ext cx="6176962" cy="6054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8BEA2-C078-4D72-A856-07EC2810D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3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127000"/>
            <a:ext cx="636587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F2188-0B2E-4B28-A495-5A7C871BA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0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8F5E7-BB46-48B5-9D57-5E5454B2D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39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371600"/>
            <a:ext cx="4143375" cy="479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71600"/>
            <a:ext cx="4143375" cy="479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90F5F-E2CF-4A20-A094-6FF5D5ECF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2D428-6093-4D73-BBEC-9D1011540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0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AD080-5015-44B8-B9EB-365FCDD3D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50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D4525-4DF3-48CC-9A12-D2594FF99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2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F6575-5A5F-4910-9E77-F7B7B5858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4E974-D9C3-4920-A9E1-16895BE59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9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gray">
          <a:xfrm>
            <a:off x="366713" y="228600"/>
            <a:ext cx="31750" cy="7270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anchor="ctr"/>
          <a:lstStyle>
            <a:lvl1pPr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n-GB" altLang="en-US" sz="240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gray">
          <a:xfrm flipV="1">
            <a:off x="228600" y="722313"/>
            <a:ext cx="8763000" cy="3968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n-GB" altLang="en-US" sz="2400"/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73063" y="114300"/>
            <a:ext cx="84391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Master title style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3063" y="1371600"/>
            <a:ext cx="843915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74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174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A106DE6-0D57-4FCE-BE1C-3350F400C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304800"/>
            <a:ext cx="7729538" cy="468313"/>
          </a:xfrm>
        </p:spPr>
        <p:txBody>
          <a:bodyPr/>
          <a:lstStyle/>
          <a:p>
            <a:pPr algn="ctr"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Gas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eak repairs in the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endcaps (update)</a:t>
            </a:r>
            <a:endParaRPr lang="en-US" alt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ADCC632-62AC-4305-9893-95445AA431AC}" type="slidenum">
              <a:rPr lang="en-US" altLang="en-US" sz="1400" smtClean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533400" y="2349500"/>
            <a:ext cx="6858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Aleksandar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Aleksandrov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RPC TCM meeting,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/03/2017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CERN,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Meyrin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en-US" sz="1400" smtClean="0"/>
              <a:t>20/03/2017</a:t>
            </a:r>
            <a:endParaRPr lang="en-US" altLang="en-US" sz="1400"/>
          </a:p>
        </p:txBody>
      </p:sp>
      <p:sp>
        <p:nvSpPr>
          <p:cNvPr id="410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Aleksandar Aleksandrov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leaks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 minus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Aleksandar Aleksandrov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6200" y="838200"/>
            <a:ext cx="5636826" cy="1477328"/>
            <a:chOff x="342899" y="1676400"/>
            <a:chExt cx="5636826" cy="1477328"/>
          </a:xfrm>
        </p:grpSpPr>
        <p:sp>
          <p:nvSpPr>
            <p:cNvPr id="9" name="TextBox 8"/>
            <p:cNvSpPr txBox="1"/>
            <p:nvPr/>
          </p:nvSpPr>
          <p:spPr>
            <a:xfrm>
              <a:off x="342899" y="1676400"/>
              <a:ext cx="2894599" cy="14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RE-3/S04-S06/Top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RE-3/S16-S18/Bottom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endParaRPr lang="en-US" sz="1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RE-2/S33-S35/Bottom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RE-2/S27-S29/Top (old)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37499" y="1828800"/>
              <a:ext cx="27422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Gap between YEN2 and YEN3</a:t>
              </a:r>
            </a:p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NEAR and FAR side</a:t>
              </a:r>
              <a:endParaRPr lang="bg-BG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27290" y="2523560"/>
              <a:ext cx="27422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Gap between YEN1 and YEN2</a:t>
              </a:r>
            </a:p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NEAR and BOTTOM</a:t>
              </a:r>
              <a:endParaRPr lang="bg-BG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Straight Arrow Connector 11"/>
            <p:cNvCxnSpPr>
              <a:endCxn id="10" idx="1"/>
            </p:cNvCxnSpPr>
            <p:nvPr/>
          </p:nvCxnSpPr>
          <p:spPr bwMode="auto">
            <a:xfrm>
              <a:off x="2895600" y="1998077"/>
              <a:ext cx="341899" cy="12311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2895600" y="2707340"/>
              <a:ext cx="34189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20" name="TextBox 19"/>
          <p:cNvSpPr txBox="1"/>
          <p:nvPr/>
        </p:nvSpPr>
        <p:spPr>
          <a:xfrm>
            <a:off x="127850" y="2209800"/>
            <a:ext cx="303159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RE-3/S04 – S06/Top,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Started developing on 26/01/17, 20:20, 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major breaking on 06/02/, 4:07</a:t>
            </a:r>
            <a:endParaRPr lang="bg-B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895600"/>
            <a:ext cx="2710867" cy="1565357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551920" y="2362200"/>
            <a:ext cx="2220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RE-3/S16 – S18/Bottom,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eaking since 17/01/17, 4:43</a:t>
            </a:r>
            <a:endParaRPr lang="bg-B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837330"/>
            <a:ext cx="2819400" cy="162802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88516" y="4411850"/>
            <a:ext cx="2310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RE-2/S33 – S35/Bottom,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eaking since 03/02/17, 14:55</a:t>
            </a:r>
            <a:endParaRPr lang="bg-B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92" y="4866202"/>
            <a:ext cx="2771208" cy="16002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680101" y="4429775"/>
            <a:ext cx="17219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RE-2/S27 – S29/Top,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eaking before 2014</a:t>
            </a:r>
            <a:endParaRPr lang="bg-B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916" y="4939555"/>
            <a:ext cx="2787084" cy="160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leaks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 plus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Aleksandar Aleksandrov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201706" y="990600"/>
            <a:ext cx="5818094" cy="923330"/>
            <a:chOff x="316005" y="1676400"/>
            <a:chExt cx="5818094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316005" y="1676400"/>
              <a:ext cx="2998694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RE+3/S10 – S12/Top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RE+3/S01 – S03/Top (old)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RE+3/S31 – S33/Top (old)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91873" y="1921078"/>
              <a:ext cx="27422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Gap between YEN2 and YEN3</a:t>
              </a:r>
            </a:p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TOP/FAR and NEAR side</a:t>
              </a:r>
              <a:endParaRPr lang="bg-BG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3217355" y="2196573"/>
              <a:ext cx="26767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8" name="TextBox 17"/>
          <p:cNvSpPr txBox="1"/>
          <p:nvPr/>
        </p:nvSpPr>
        <p:spPr>
          <a:xfrm>
            <a:off x="370319" y="2057400"/>
            <a:ext cx="2220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RE+3/S10 – S12/Top,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eaking since 23/01/17, 6:40</a:t>
            </a:r>
            <a:endParaRPr lang="bg-B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83" y="2590800"/>
            <a:ext cx="2714274" cy="156732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3583912" y="2057400"/>
            <a:ext cx="49373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RE+3/S01 – S03/Top,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eaking before 2014 and an increase of leak rate on 11/02/17, 4:28</a:t>
            </a:r>
            <a:endParaRPr lang="bg-B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606973"/>
            <a:ext cx="2743200" cy="1584027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038322" y="4267200"/>
            <a:ext cx="1762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RE+3/S31 – S33/Top,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eaking before 2014</a:t>
            </a:r>
            <a:endParaRPr lang="bg-B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4869516"/>
            <a:ext cx="2874457" cy="165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39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Leak repair proposal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20/03/2017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Aleksandar</a:t>
            </a:r>
            <a:r>
              <a:rPr lang="en-US" dirty="0" smtClean="0"/>
              <a:t> </a:t>
            </a:r>
            <a:r>
              <a:rPr lang="en-US" dirty="0" err="1" smtClean="0"/>
              <a:t>Aleksandrov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914400"/>
            <a:ext cx="8610600" cy="59708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 leak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with the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leak box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copper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pipe line (from the rack to the chamber PP, chambers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disconnected)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Polyethylene pipe extension connected between PP supply and PP return –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mins.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Connect back the PP supply to the S1/R3 chamber.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Connect polyethylene extension (4 – 5 m long) at the PP return and S1/R2 chamber return.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 leak measurement 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connected sector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the leak –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no leak continue probing by adding a new sector. Restore connection of S1/R2 and connect the extension to S2/R3.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 leak measurement of the connected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sectors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the leak – 20 mins.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leak is found open the PP of S2. Connect the extension to S2/R2. If no leak then the leak is in S2/R3. In case of leak then the leak is in S2/R2.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Visual inspection of the polyethylene bypass pipe. In case the pipe is OK check with endoscope inside the chamber/below the cover close to the inlets if possible. Unscrewing few screws (4 – 5, tested at 904) on top of the honeycomb will allow to see inside by eye/endoscope the inlets (only if chamber is OFF yoke).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Repair if possible  – 30 mins.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case the bypass pipe is not OK, replace the pipe – 10 mins.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Restore the connections and put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small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cover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 – 20 mins.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estimated time for 1 gas channel – 3 hours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leaky channel positions allow simultaneous work of two teams of two people each and one staying close to the gas rack to do the measurements.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Manpower: 5 people in case of two teams and 3 people in case of one team.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53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Endcap RE2, 3 gas channel schematic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20/03/2017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Aleksandar</a:t>
            </a:r>
            <a:r>
              <a:rPr lang="en-US" dirty="0" smtClean="0"/>
              <a:t> </a:t>
            </a:r>
            <a:r>
              <a:rPr lang="en-US" dirty="0" err="1" smtClean="0"/>
              <a:t>Aleksandrov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640967" y="1752600"/>
            <a:ext cx="5293233" cy="4191000"/>
            <a:chOff x="990600" y="1066800"/>
            <a:chExt cx="5293233" cy="4191000"/>
          </a:xfrm>
        </p:grpSpPr>
        <p:grpSp>
          <p:nvGrpSpPr>
            <p:cNvPr id="8" name="Group 7"/>
            <p:cNvGrpSpPr/>
            <p:nvPr/>
          </p:nvGrpSpPr>
          <p:grpSpPr>
            <a:xfrm rot="20215570">
              <a:off x="990600" y="1371600"/>
              <a:ext cx="2057400" cy="3886200"/>
              <a:chOff x="990600" y="1371600"/>
              <a:chExt cx="2057400" cy="3886200"/>
            </a:xfrm>
          </p:grpSpPr>
          <p:sp>
            <p:nvSpPr>
              <p:cNvPr id="3" name="Trapezoid 2"/>
              <p:cNvSpPr/>
              <p:nvPr/>
            </p:nvSpPr>
            <p:spPr bwMode="auto">
              <a:xfrm rot="10800000">
                <a:off x="990600" y="1371600"/>
                <a:ext cx="2057400" cy="1828800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7" name="Trapezoid 6"/>
              <p:cNvSpPr/>
              <p:nvPr/>
            </p:nvSpPr>
            <p:spPr bwMode="auto">
              <a:xfrm rot="10800000">
                <a:off x="1600200" y="3581400"/>
                <a:ext cx="914400" cy="1676400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514600" y="1066800"/>
              <a:ext cx="2057400" cy="3886200"/>
              <a:chOff x="990600" y="1371600"/>
              <a:chExt cx="2057400" cy="3886200"/>
            </a:xfrm>
          </p:grpSpPr>
          <p:sp>
            <p:nvSpPr>
              <p:cNvPr id="12" name="Trapezoid 11"/>
              <p:cNvSpPr/>
              <p:nvPr/>
            </p:nvSpPr>
            <p:spPr bwMode="auto">
              <a:xfrm rot="10800000">
                <a:off x="990600" y="1371600"/>
                <a:ext cx="2057400" cy="1828800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4" name="Trapezoid 13"/>
              <p:cNvSpPr/>
              <p:nvPr/>
            </p:nvSpPr>
            <p:spPr bwMode="auto">
              <a:xfrm rot="10800000">
                <a:off x="1600200" y="3581400"/>
                <a:ext cx="914400" cy="1676400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 rot="1385755">
              <a:off x="4226433" y="1371504"/>
              <a:ext cx="2057400" cy="3886200"/>
              <a:chOff x="990600" y="1371600"/>
              <a:chExt cx="2057400" cy="3886200"/>
            </a:xfrm>
          </p:grpSpPr>
          <p:sp>
            <p:nvSpPr>
              <p:cNvPr id="16" name="Trapezoid 15"/>
              <p:cNvSpPr/>
              <p:nvPr/>
            </p:nvSpPr>
            <p:spPr bwMode="auto">
              <a:xfrm rot="10800000">
                <a:off x="990600" y="1371600"/>
                <a:ext cx="2057400" cy="1828800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7" name="Trapezoid 16"/>
              <p:cNvSpPr/>
              <p:nvPr/>
            </p:nvSpPr>
            <p:spPr bwMode="auto">
              <a:xfrm rot="10800000">
                <a:off x="1600200" y="3581400"/>
                <a:ext cx="914400" cy="1676400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</p:grpSp>
      <p:sp>
        <p:nvSpPr>
          <p:cNvPr id="10" name="Rectangle 9"/>
          <p:cNvSpPr/>
          <p:nvPr/>
        </p:nvSpPr>
        <p:spPr bwMode="auto">
          <a:xfrm>
            <a:off x="3164967" y="762000"/>
            <a:ext cx="1254633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432167" y="1066800"/>
            <a:ext cx="1254633" cy="1066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77831" y="1371600"/>
            <a:ext cx="8803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 Rack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00400" y="838200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Chamber PP</a:t>
            </a:r>
          </a:p>
        </p:txBody>
      </p:sp>
      <p:sp>
        <p:nvSpPr>
          <p:cNvPr id="22" name="Flowchart: Collate 21"/>
          <p:cNvSpPr/>
          <p:nvPr/>
        </p:nvSpPr>
        <p:spPr bwMode="auto">
          <a:xfrm rot="20066038">
            <a:off x="2576852" y="1991605"/>
            <a:ext cx="119846" cy="315693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3" name="Flowchart: Collate 22"/>
          <p:cNvSpPr/>
          <p:nvPr/>
        </p:nvSpPr>
        <p:spPr bwMode="auto">
          <a:xfrm rot="20066038">
            <a:off x="2195852" y="3712502"/>
            <a:ext cx="119846" cy="315693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Flowchart: Collate 23"/>
          <p:cNvSpPr/>
          <p:nvPr/>
        </p:nvSpPr>
        <p:spPr bwMode="auto">
          <a:xfrm rot="20066038">
            <a:off x="3094502" y="4169702"/>
            <a:ext cx="119846" cy="315693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Flowchart: Collate 24"/>
          <p:cNvSpPr/>
          <p:nvPr/>
        </p:nvSpPr>
        <p:spPr bwMode="auto">
          <a:xfrm rot="20066038">
            <a:off x="3246902" y="5465102"/>
            <a:ext cx="119846" cy="315693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Flowchart: Collate 25"/>
          <p:cNvSpPr/>
          <p:nvPr/>
        </p:nvSpPr>
        <p:spPr bwMode="auto">
          <a:xfrm>
            <a:off x="4800600" y="1862131"/>
            <a:ext cx="138826" cy="271469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Flowchart: Collate 26"/>
          <p:cNvSpPr/>
          <p:nvPr/>
        </p:nvSpPr>
        <p:spPr bwMode="auto">
          <a:xfrm>
            <a:off x="3810000" y="3276600"/>
            <a:ext cx="138826" cy="271469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Flowchart: Collate 27"/>
          <p:cNvSpPr/>
          <p:nvPr/>
        </p:nvSpPr>
        <p:spPr bwMode="auto">
          <a:xfrm>
            <a:off x="4433174" y="3995731"/>
            <a:ext cx="138826" cy="271469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Flowchart: Collate 28"/>
          <p:cNvSpPr/>
          <p:nvPr/>
        </p:nvSpPr>
        <p:spPr bwMode="auto">
          <a:xfrm>
            <a:off x="4038600" y="5334000"/>
            <a:ext cx="138826" cy="271469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0" name="Flowchart: Collate 29"/>
          <p:cNvSpPr/>
          <p:nvPr/>
        </p:nvSpPr>
        <p:spPr bwMode="auto">
          <a:xfrm rot="1497196">
            <a:off x="7137857" y="2606047"/>
            <a:ext cx="137251" cy="273360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1" name="Flowchart: Collate 30"/>
          <p:cNvSpPr/>
          <p:nvPr/>
        </p:nvSpPr>
        <p:spPr bwMode="auto">
          <a:xfrm rot="1497196">
            <a:off x="5678892" y="3445193"/>
            <a:ext cx="137251" cy="273360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2" name="Flowchart: Collate 31"/>
          <p:cNvSpPr/>
          <p:nvPr/>
        </p:nvSpPr>
        <p:spPr bwMode="auto">
          <a:xfrm rot="1497196">
            <a:off x="5907492" y="4435793"/>
            <a:ext cx="137251" cy="273360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3" name="Flowchart: Collate 32"/>
          <p:cNvSpPr/>
          <p:nvPr/>
        </p:nvSpPr>
        <p:spPr bwMode="auto">
          <a:xfrm rot="1497196">
            <a:off x="5080457" y="5425447"/>
            <a:ext cx="137251" cy="273360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4" name="Flowchart: Collate 33"/>
          <p:cNvSpPr/>
          <p:nvPr/>
        </p:nvSpPr>
        <p:spPr bwMode="auto">
          <a:xfrm>
            <a:off x="3352800" y="1219200"/>
            <a:ext cx="138826" cy="271469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5" name="Flowchart: Collate 34"/>
          <p:cNvSpPr/>
          <p:nvPr/>
        </p:nvSpPr>
        <p:spPr bwMode="auto">
          <a:xfrm>
            <a:off x="4128374" y="1219200"/>
            <a:ext cx="138826" cy="271469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 flipH="1" flipV="1">
            <a:off x="4419600" y="838200"/>
            <a:ext cx="3012567" cy="5167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19" idx="1"/>
            <a:endCxn id="10" idx="3"/>
          </p:cNvCxnSpPr>
          <p:nvPr/>
        </p:nvCxnSpPr>
        <p:spPr bwMode="auto">
          <a:xfrm flipH="1" flipV="1">
            <a:off x="4419600" y="990600"/>
            <a:ext cx="3012567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6286930" y="835223"/>
            <a:ext cx="955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Supply (S)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247598" y="1521023"/>
            <a:ext cx="9573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 (R)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916348" y="11430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429928" y="1143000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	</a:t>
            </a:r>
          </a:p>
        </p:txBody>
      </p:sp>
      <p:cxnSp>
        <p:nvCxnSpPr>
          <p:cNvPr id="45" name="Elbow Connector 44"/>
          <p:cNvCxnSpPr>
            <a:stCxn id="34" idx="2"/>
          </p:cNvCxnSpPr>
          <p:nvPr/>
        </p:nvCxnSpPr>
        <p:spPr bwMode="auto">
          <a:xfrm rot="5400000">
            <a:off x="2876286" y="1128984"/>
            <a:ext cx="184242" cy="907613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22" idx="0"/>
          </p:cNvCxnSpPr>
          <p:nvPr/>
        </p:nvCxnSpPr>
        <p:spPr bwMode="auto">
          <a:xfrm>
            <a:off x="2514600" y="1679377"/>
            <a:ext cx="54056" cy="3276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23" idx="2"/>
          </p:cNvCxnSpPr>
          <p:nvPr/>
        </p:nvCxnSpPr>
        <p:spPr bwMode="auto">
          <a:xfrm>
            <a:off x="2323894" y="4012740"/>
            <a:ext cx="64724" cy="1187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V="1">
            <a:off x="2388618" y="3962400"/>
            <a:ext cx="579789" cy="169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endCxn id="24" idx="0"/>
          </p:cNvCxnSpPr>
          <p:nvPr/>
        </p:nvCxnSpPr>
        <p:spPr bwMode="auto">
          <a:xfrm>
            <a:off x="2968407" y="3962400"/>
            <a:ext cx="117899" cy="22275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25" idx="2"/>
          </p:cNvCxnSpPr>
          <p:nvPr/>
        </p:nvCxnSpPr>
        <p:spPr bwMode="auto">
          <a:xfrm>
            <a:off x="3374944" y="5765340"/>
            <a:ext cx="116682" cy="1870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H="1" flipV="1">
            <a:off x="4099048" y="5605469"/>
            <a:ext cx="20361" cy="185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27" idx="2"/>
          </p:cNvCxnSpPr>
          <p:nvPr/>
        </p:nvCxnSpPr>
        <p:spPr bwMode="auto">
          <a:xfrm>
            <a:off x="3879413" y="3548069"/>
            <a:ext cx="7465" cy="1540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3883145" y="3702097"/>
            <a:ext cx="6194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endCxn id="28" idx="0"/>
          </p:cNvCxnSpPr>
          <p:nvPr/>
        </p:nvCxnSpPr>
        <p:spPr bwMode="auto">
          <a:xfrm>
            <a:off x="4502587" y="3702097"/>
            <a:ext cx="0" cy="2936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stCxn id="26" idx="0"/>
          </p:cNvCxnSpPr>
          <p:nvPr/>
        </p:nvCxnSpPr>
        <p:spPr bwMode="auto">
          <a:xfrm flipV="1">
            <a:off x="4870013" y="1600200"/>
            <a:ext cx="0" cy="2619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>
            <a:endCxn id="30" idx="0"/>
          </p:cNvCxnSpPr>
          <p:nvPr/>
        </p:nvCxnSpPr>
        <p:spPr bwMode="auto">
          <a:xfrm>
            <a:off x="4870013" y="1600200"/>
            <a:ext cx="2394132" cy="10186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>
            <a:stCxn id="31" idx="2"/>
          </p:cNvCxnSpPr>
          <p:nvPr/>
        </p:nvCxnSpPr>
        <p:spPr bwMode="auto">
          <a:xfrm flipH="1">
            <a:off x="5627635" y="3705794"/>
            <a:ext cx="62221" cy="164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5627635" y="3870348"/>
            <a:ext cx="544565" cy="2611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endCxn id="32" idx="0"/>
          </p:cNvCxnSpPr>
          <p:nvPr/>
        </p:nvCxnSpPr>
        <p:spPr bwMode="auto">
          <a:xfrm flipH="1">
            <a:off x="6033780" y="4131465"/>
            <a:ext cx="138420" cy="3170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33" idx="2"/>
          </p:cNvCxnSpPr>
          <p:nvPr/>
        </p:nvCxnSpPr>
        <p:spPr bwMode="auto">
          <a:xfrm flipH="1">
            <a:off x="5029200" y="5686048"/>
            <a:ext cx="62221" cy="1728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>
            <a:off x="5029200" y="5858873"/>
            <a:ext cx="477925" cy="2371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5507125" y="2514600"/>
            <a:ext cx="2417675" cy="3581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H="1" flipV="1">
            <a:off x="5507125" y="1521023"/>
            <a:ext cx="2417675" cy="9935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endCxn id="35" idx="2"/>
          </p:cNvCxnSpPr>
          <p:nvPr/>
        </p:nvCxnSpPr>
        <p:spPr bwMode="auto">
          <a:xfrm flipH="1" flipV="1">
            <a:off x="4197787" y="1490669"/>
            <a:ext cx="1309338" cy="303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3491626" y="5791200"/>
            <a:ext cx="627783" cy="1612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4" name="TextBox 93"/>
          <p:cNvSpPr txBox="1"/>
          <p:nvPr/>
        </p:nvSpPr>
        <p:spPr>
          <a:xfrm>
            <a:off x="292576" y="3883223"/>
            <a:ext cx="15824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Legris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brass unions</a:t>
            </a: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1848167" y="3883223"/>
            <a:ext cx="380713" cy="1538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1532497" y="2743200"/>
            <a:ext cx="10583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R3 chamber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761097" y="5254823"/>
            <a:ext cx="10583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 chamber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595391" y="1219200"/>
            <a:ext cx="10679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Copper pipe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09313" y="4191000"/>
            <a:ext cx="14766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Polyethylene pipe</a:t>
            </a:r>
          </a:p>
        </p:txBody>
      </p:sp>
    </p:spTree>
    <p:extLst>
      <p:ext uri="{BB962C8B-B14F-4D97-AF65-F5344CB8AC3E}">
        <p14:creationId xmlns:p14="http://schemas.microsoft.com/office/powerpoint/2010/main" val="108969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ends 7">
    <a:dk1>
      <a:srgbClr val="000000"/>
    </a:dk1>
    <a:lt1>
      <a:srgbClr val="FFFFFF"/>
    </a:lt1>
    <a:dk2>
      <a:srgbClr val="515F7B"/>
    </a:dk2>
    <a:lt2>
      <a:srgbClr val="808080"/>
    </a:lt2>
    <a:accent1>
      <a:srgbClr val="9FCAD3"/>
    </a:accent1>
    <a:accent2>
      <a:srgbClr val="C0C0C0"/>
    </a:accent2>
    <a:accent3>
      <a:srgbClr val="FFFFFF"/>
    </a:accent3>
    <a:accent4>
      <a:srgbClr val="000000"/>
    </a:accent4>
    <a:accent5>
      <a:srgbClr val="CDE1E6"/>
    </a:accent5>
    <a:accent6>
      <a:srgbClr val="AEAEAE"/>
    </a:accent6>
    <a:hlink>
      <a:srgbClr val="91AFBF"/>
    </a:hlink>
    <a:folHlink>
      <a:srgbClr val="ECEAA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30033</TotalTime>
  <Words>525</Words>
  <Application>Microsoft Office PowerPoint</Application>
  <PresentationFormat>On-screen Show (4:3)</PresentationFormat>
  <Paragraphs>78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Blends</vt:lpstr>
      <vt:lpstr>Gas leak repairs in the endcaps (update)</vt:lpstr>
      <vt:lpstr>List of leaks in RE minus</vt:lpstr>
      <vt:lpstr>List of leaks in RE plus</vt:lpstr>
      <vt:lpstr>Leak repair proposal</vt:lpstr>
      <vt:lpstr>Endcap RE2, 3 gas channel schematic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Studies of</dc:title>
  <dc:creator>aaleksan</dc:creator>
  <cp:lastModifiedBy>aaleksan</cp:lastModifiedBy>
  <cp:revision>628</cp:revision>
  <dcterms:created xsi:type="dcterms:W3CDTF">2003-08-21T09:13:18Z</dcterms:created>
  <dcterms:modified xsi:type="dcterms:W3CDTF">2017-03-20T11:18:19Z</dcterms:modified>
</cp:coreProperties>
</file>