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2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13AD-B069-4FF4-AD1E-97BBC443CEDE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56D59-6CE6-47B7-B938-3578A2FDC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145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13AD-B069-4FF4-AD1E-97BBC443CEDE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56D59-6CE6-47B7-B938-3578A2FDC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04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13AD-B069-4FF4-AD1E-97BBC443CEDE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56D59-6CE6-47B7-B938-3578A2FDC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69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13AD-B069-4FF4-AD1E-97BBC443CEDE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56D59-6CE6-47B7-B938-3578A2FDC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256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13AD-B069-4FF4-AD1E-97BBC443CEDE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56D59-6CE6-47B7-B938-3578A2FDC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06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13AD-B069-4FF4-AD1E-97BBC443CEDE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56D59-6CE6-47B7-B938-3578A2FDC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572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13AD-B069-4FF4-AD1E-97BBC443CEDE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56D59-6CE6-47B7-B938-3578A2FDC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68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13AD-B069-4FF4-AD1E-97BBC443CEDE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56D59-6CE6-47B7-B938-3578A2FDC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407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13AD-B069-4FF4-AD1E-97BBC443CEDE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56D59-6CE6-47B7-B938-3578A2FDC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827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13AD-B069-4FF4-AD1E-97BBC443CEDE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56D59-6CE6-47B7-B938-3578A2FDC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596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A13AD-B069-4FF4-AD1E-97BBC443CEDE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56D59-6CE6-47B7-B938-3578A2FDC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611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A13AD-B069-4FF4-AD1E-97BBC443CEDE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56D59-6CE6-47B7-B938-3578A2FDC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061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edind.nic.in/jal/t13/i4/jalt13i4p392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oXoP2_R8U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Gas bottle reaction hazard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09 04 2019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9272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9003" y="2065199"/>
            <a:ext cx="5244266" cy="3256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480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1344" y="229530"/>
            <a:ext cx="47013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hlinkClick r:id="rId2"/>
              </a:rPr>
              <a:t>http://medind.nic.in/jal/t13/i4/jalt13i4p392.pdf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30010" t="14711" r="31874" b="4525"/>
          <a:stretch/>
        </p:blipFill>
        <p:spPr>
          <a:xfrm>
            <a:off x="6572816" y="90535"/>
            <a:ext cx="5395866" cy="672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46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3814" y="3229814"/>
            <a:ext cx="4745336" cy="31477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96610" y="673150"/>
            <a:ext cx="49683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hlinkClick r:id="rId3"/>
              </a:rPr>
              <a:t>Good advice</a:t>
            </a:r>
          </a:p>
          <a:p>
            <a:r>
              <a:rPr lang="en-GB" dirty="0" smtClean="0">
                <a:hlinkClick r:id="rId3"/>
              </a:rPr>
              <a:t>https://www.youtube.com/watch?v=2oXoP2_R8Us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807390" y="2860482"/>
            <a:ext cx="3150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 they are NOT toys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528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21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Gas bottle reaction hazard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bottle reaction hazard</dc:title>
  <dc:creator>Ian Crotty</dc:creator>
  <cp:lastModifiedBy>Ian Crotty</cp:lastModifiedBy>
  <cp:revision>4</cp:revision>
  <dcterms:created xsi:type="dcterms:W3CDTF">2019-04-09T15:54:59Z</dcterms:created>
  <dcterms:modified xsi:type="dcterms:W3CDTF">2019-04-09T16:06:35Z</dcterms:modified>
</cp:coreProperties>
</file>