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5BC0-9489-9AE9-1748-52BFCEFA6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34E-AF83-7997-9B29-B54C22620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DAE4-34AA-EF6F-8CA4-078E6E00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09877-0A6F-D384-8AA7-27A66651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AE2DE-A796-1EB5-6AE7-C640A688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0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8F71-9EFB-DA81-9BF8-910B3325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30FE0-FA51-FC97-C40F-1D6404F4C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986A-30B0-447B-0EC2-766F7FD1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36622-8E84-9EB5-F52E-5496A8A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75D7-AD6A-ADDD-2E18-99CF53C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5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1EDF8-58E6-3AED-3C40-91FFFEE7A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263D7-76E3-6F14-72CF-BB1581EB3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E9FC-66AD-8F31-5D45-1F5FDBBA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27D87-1122-93F9-7F93-0CAFD8EC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4F100-823E-4689-07CE-DDAB4185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FB64-0CB0-35D1-6E3A-7E35FD40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DCFD-A941-E30E-4D99-A4E1BF40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70DF-C544-9C28-880C-8CAE040F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A500-FB74-C11C-3F93-9E501BA8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1BAF-DD87-2E40-7D25-FF589999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9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399E-026C-5154-E61A-EBA8969F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43A9C-50E5-8E54-F749-D9BA6560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1867C-13DF-C14B-3CE1-6258A6C1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C1830-C9D4-5912-ABC4-291DCE89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02A7-2CE1-9A71-A4DE-32A2D2EF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4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7AE0-ED08-6B3A-7B67-9194DE77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89D8-ABC4-08C8-3307-440A68F1F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0CD5A-4C18-6B3C-2D22-CC00E5A11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AB738-E7E4-02CB-2968-2A7E5F49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E3BAC-EBFE-A045-2CFE-B255D8A3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597D8-BB7D-3ADB-3945-EC47AD5E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70D1-BB8C-A465-A476-33E82F94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6EC28-72F1-3FB4-BA35-FF693FFD4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35B9C-A7C3-74A0-EB26-BB9F461CC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B7E2E-7F7A-FEF2-72E7-901D2EB37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DCA78-2C8C-6B34-63DA-322DBBAF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7BD6C-5E51-02D3-F680-2B4107A2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FCFD7-5CA7-24EF-B39F-23E60E23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46950-987A-4E42-EB82-3A19C4FE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2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41E3-2400-3C17-95B8-4680A698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F842C-4E29-E2C7-10F1-CDC974A4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B7B86-9904-A95C-A966-3FD1B6B6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DD9FB-2CC7-DE21-A944-B660C253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D1B40-1D02-045C-8E23-23F85951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E66E2-BDFE-030B-42D5-09240E87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D1283-0BC2-7A5F-F514-9462E1B9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3A54-3B12-14DC-82C8-1E4A923F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C07F-DDD4-6554-168F-50C4FEBE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6A424-F1BC-BD01-1615-75B3676B8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D6C94-9780-1D98-F2A1-8CE510B5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EE3EC-BFFF-18D1-40A6-BD5D6FFD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36D57-2B7A-44F0-8DB8-3DA93076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B802-D284-A8F9-4AAF-E6FE534D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BF82F-E89B-1FA0-351B-A33D00B37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C50C7-CBD9-F6A2-085A-67F759EE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4D1F4-9170-2463-C655-AD542E97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784CA-CB31-C971-EC4E-CA4B07E8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D7250-E571-3D05-452E-E9EE8A14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2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286ED-3785-677D-FCEB-9ACF8999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F384B-8708-699A-49C3-F77D50A1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B93A3-F377-5C6B-F663-EACE13678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5D853-0654-4BD1-A55F-B8C79654D3BA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982B-F81D-0335-BC75-79CA02337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7F07-8130-EB4D-934B-57E4438D9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CBD13-AF62-40C4-9AE7-325B9DFD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6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7216E6-51B8-122F-AB45-EE54129AA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\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90F10-BE29-5CD2-5A7A-46CB3AA2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8" t="20528" r="10627" b="11112"/>
          <a:stretch/>
        </p:blipFill>
        <p:spPr>
          <a:xfrm>
            <a:off x="449943" y="0"/>
            <a:ext cx="7982857" cy="6857614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0D204380-5FAA-DACB-7C44-0FAC98097986}"/>
              </a:ext>
            </a:extLst>
          </p:cNvPr>
          <p:cNvSpPr/>
          <p:nvPr/>
        </p:nvSpPr>
        <p:spPr>
          <a:xfrm>
            <a:off x="4789714" y="1600200"/>
            <a:ext cx="232229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6A7FAB4-329A-162C-A0B2-DB9DE3FE73C7}"/>
              </a:ext>
            </a:extLst>
          </p:cNvPr>
          <p:cNvSpPr/>
          <p:nvPr/>
        </p:nvSpPr>
        <p:spPr>
          <a:xfrm>
            <a:off x="9129485" y="2115457"/>
            <a:ext cx="232229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DF12B-9727-F51B-3410-948CC5A84B95}"/>
              </a:ext>
            </a:extLst>
          </p:cNvPr>
          <p:cNvSpPr txBox="1"/>
          <p:nvPr/>
        </p:nvSpPr>
        <p:spPr>
          <a:xfrm>
            <a:off x="8911771" y="2786743"/>
            <a:ext cx="2728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Emplacemt</a:t>
            </a:r>
            <a:r>
              <a:rPr lang="en-GB" dirty="0"/>
              <a:t> des 2 racks</a:t>
            </a:r>
          </a:p>
          <a:p>
            <a:endParaRPr lang="en-GB" dirty="0"/>
          </a:p>
          <a:p>
            <a:r>
              <a:rPr lang="en-GB" dirty="0"/>
              <a:t>887-1-253</a:t>
            </a:r>
          </a:p>
          <a:p>
            <a:endParaRPr lang="en-GB" dirty="0"/>
          </a:p>
          <a:p>
            <a:r>
              <a:rPr lang="en-GB" dirty="0"/>
              <a:t>Between 887-1-B71 and 887-1A77</a:t>
            </a:r>
          </a:p>
        </p:txBody>
      </p:sp>
    </p:spTree>
    <p:extLst>
      <p:ext uri="{BB962C8B-B14F-4D97-AF65-F5344CB8AC3E}">
        <p14:creationId xmlns:p14="http://schemas.microsoft.com/office/powerpoint/2010/main" val="337941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lue ball in a factory&#10;&#10;Description automatically generated">
            <a:extLst>
              <a:ext uri="{FF2B5EF4-FFF2-40B4-BE49-F238E27FC236}">
                <a16:creationId xmlns:a16="http://schemas.microsoft.com/office/drawing/2014/main" id="{6D6C56E4-D288-B5EB-AD21-7289122B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chine&#10;&#10;Description automatically generated">
            <a:extLst>
              <a:ext uri="{FF2B5EF4-FFF2-40B4-BE49-F238E27FC236}">
                <a16:creationId xmlns:a16="http://schemas.microsoft.com/office/drawing/2014/main" id="{5D5B713B-D984-1C00-D348-851D62F0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4065" y="857250"/>
            <a:ext cx="6858000" cy="5143500"/>
          </a:xfrm>
          <a:prstGeom prst="rect">
            <a:avLst/>
          </a:prstGeom>
        </p:spPr>
      </p:pic>
      <p:pic>
        <p:nvPicPr>
          <p:cNvPr id="5" name="Picture 4" descr="A machine with metal parts&#10;&#10;Description automatically generated with medium confidence">
            <a:extLst>
              <a:ext uri="{FF2B5EF4-FFF2-40B4-BE49-F238E27FC236}">
                <a16:creationId xmlns:a16="http://schemas.microsoft.com/office/drawing/2014/main" id="{513A59CD-E3BF-1376-A1D2-121D05775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2</cp:revision>
  <cp:lastPrinted>2025-02-20T18:21:04Z</cp:lastPrinted>
  <dcterms:created xsi:type="dcterms:W3CDTF">2025-02-20T18:20:22Z</dcterms:created>
  <dcterms:modified xsi:type="dcterms:W3CDTF">2025-02-21T14:51:35Z</dcterms:modified>
</cp:coreProperties>
</file>