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72" r:id="rId8"/>
    <p:sldId id="27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2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1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53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45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2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95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96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2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718B6-378D-4A72-A181-D3732F7FA187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4D5CE-2F76-4B5B-B743-688BCEA8C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4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v.uk/guidance/recover-f-gas-when-disposing-of-equipment-and-insulating-foam#recycle-recovered-f-ga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honebook.cern.ch/phonebook/#search/?query=TE-ABT-KSC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Alain.Remond@cern.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tial.Laville@cern.ch" TargetMode="External"/><Relationship Id="rId5" Type="http://schemas.openxmlformats.org/officeDocument/2006/relationships/hyperlink" Target="tel:+41%2075%20411%202993" TargetMode="External"/><Relationship Id="rId4" Type="http://schemas.openxmlformats.org/officeDocument/2006/relationships/hyperlink" Target="https://phonebook.cern.ch/phonebook/865/2-A0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lo.com/recovery-systems/sf6-mobile-subst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-web@inventec.dehon.com" TargetMode="External"/><Relationship Id="rId2" Type="http://schemas.openxmlformats.org/officeDocument/2006/relationships/hyperlink" Target="tel:04722813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fr.viadeo.com/fr/search/rcl/fr/INVENTEC+Performance+Chemicals/f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power-technology.com/contractors/tandd/wika-sf6-divisio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dahlheimer@wika.com" TargetMode="External"/><Relationship Id="rId2" Type="http://schemas.openxmlformats.org/officeDocument/2006/relationships/hyperlink" Target="mailto:daniel.heimann@wika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Gas abatement RPCs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25 May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04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15"/>
            <a:ext cx="12168310" cy="6641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35" t="36067" r="32995" b="7241"/>
          <a:stretch/>
        </p:blipFill>
        <p:spPr>
          <a:xfrm>
            <a:off x="4463933" y="3325107"/>
            <a:ext cx="4896198" cy="29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99"/>
            <a:ext cx="11315602" cy="61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1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37" t="11124" r="26123" b="1018"/>
          <a:stretch/>
        </p:blipFill>
        <p:spPr>
          <a:xfrm>
            <a:off x="-1" y="0"/>
            <a:ext cx="6552651" cy="6434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8270" y="6434051"/>
            <a:ext cx="505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http://www.reftec.com/shop/category.aspx?catid=1</a:t>
            </a:r>
          </a:p>
        </p:txBody>
      </p:sp>
    </p:spTree>
    <p:extLst>
      <p:ext uri="{BB962C8B-B14F-4D97-AF65-F5344CB8AC3E}">
        <p14:creationId xmlns:p14="http://schemas.microsoft.com/office/powerpoint/2010/main" val="4271399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81514" cy="59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898" t="31242" r="30102" b="1174"/>
          <a:stretch/>
        </p:blipFill>
        <p:spPr>
          <a:xfrm>
            <a:off x="0" y="0"/>
            <a:ext cx="6235163" cy="57501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5750153"/>
            <a:ext cx="11696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https://worthingtonindustries.com/getmedia/19967b83-011e-4289-9cef-dacac8bc99ac/Recovery.pdf?ext=.pdf</a:t>
            </a:r>
          </a:p>
        </p:txBody>
      </p:sp>
      <p:sp>
        <p:nvSpPr>
          <p:cNvPr id="6" name="Oval 5"/>
          <p:cNvSpPr/>
          <p:nvPr/>
        </p:nvSpPr>
        <p:spPr>
          <a:xfrm>
            <a:off x="5104015" y="2842953"/>
            <a:ext cx="1131148" cy="32419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7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2"/>
            <a:ext cx="6071118" cy="4553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597" t="11303" r="38183" b="9575"/>
          <a:stretch/>
        </p:blipFill>
        <p:spPr>
          <a:xfrm>
            <a:off x="8014996" y="0"/>
            <a:ext cx="4177004" cy="6879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7395" y="5466480"/>
            <a:ext cx="8158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http://www.cm-green.com/prodicts_xiangxi/productId=56.html</a:t>
            </a:r>
          </a:p>
        </p:txBody>
      </p:sp>
    </p:spTree>
    <p:extLst>
      <p:ext uri="{BB962C8B-B14F-4D97-AF65-F5344CB8AC3E}">
        <p14:creationId xmlns:p14="http://schemas.microsoft.com/office/powerpoint/2010/main" val="148453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3" y="858416"/>
            <a:ext cx="10605558" cy="5788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387" y="212086"/>
            <a:ext cx="7915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https://www.agasamericas.com/products-services/refrigerants/</a:t>
            </a:r>
          </a:p>
        </p:txBody>
      </p:sp>
    </p:spTree>
    <p:extLst>
      <p:ext uri="{BB962C8B-B14F-4D97-AF65-F5344CB8AC3E}">
        <p14:creationId xmlns:p14="http://schemas.microsoft.com/office/powerpoint/2010/main" val="291307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028" y="249207"/>
            <a:ext cx="494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https://resolute-industrial.com/wp-content/rsr.pdf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259" t="18468" r="36269" b="11325"/>
          <a:stretch/>
        </p:blipFill>
        <p:spPr>
          <a:xfrm>
            <a:off x="6969968" y="0"/>
            <a:ext cx="4982548" cy="67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8621"/>
            <a:ext cx="11971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British Way !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www.gov.uk/guidance/recover-f-gas-when-disposing-of-equipment-and-insulating-foam#recycle-recovered-f-gas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50" y="1443186"/>
            <a:ext cx="9380375" cy="51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2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recuperation of these </a:t>
            </a:r>
            <a:r>
              <a:rPr lang="en-GB" dirty="0" err="1" smtClean="0"/>
              <a:t>florine</a:t>
            </a:r>
            <a:r>
              <a:rPr lang="en-GB" dirty="0" smtClean="0"/>
              <a:t> based cases is industrialised in numerous countries, in Europe and beyond, Mexico </a:t>
            </a:r>
            <a:r>
              <a:rPr lang="en-GB" dirty="0" err="1" smtClean="0"/>
              <a:t>etc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81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Gases to recover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R134a, </a:t>
            </a:r>
            <a:r>
              <a:rPr lang="en-GB" dirty="0" err="1" smtClean="0"/>
              <a:t>isoButane</a:t>
            </a:r>
            <a:r>
              <a:rPr lang="en-GB" dirty="0" smtClean="0"/>
              <a:t> and SF6, proportions 94.7, 5.0 ,0.3 [%]</a:t>
            </a:r>
          </a:p>
          <a:p>
            <a:r>
              <a:rPr lang="en-GB" dirty="0" smtClean="0"/>
              <a:t>1.5 – 3.0 tonnes </a:t>
            </a:r>
            <a:r>
              <a:rPr lang="en-GB" smtClean="0"/>
              <a:t>/month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90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0285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ffectLst/>
                <a:hlinkClick r:id="rId2"/>
              </a:rPr>
              <a:t>Contact from Michael </a:t>
            </a:r>
            <a:r>
              <a:rPr lang="en-GB" dirty="0" err="1" smtClean="0">
                <a:effectLst/>
                <a:hlinkClick r:id="rId2"/>
              </a:rPr>
              <a:t>Hourican</a:t>
            </a:r>
            <a:endParaRPr lang="en-GB" dirty="0" smtClean="0">
              <a:effectLst/>
              <a:hlinkClick r:id="rId2"/>
            </a:endParaRPr>
          </a:p>
          <a:p>
            <a:endParaRPr lang="en-GB" dirty="0" smtClean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 smtClean="0">
              <a:effectLst/>
              <a:hlinkClick r:id="rId2"/>
            </a:endParaRPr>
          </a:p>
          <a:p>
            <a:endParaRPr lang="en-GB" dirty="0" smtClean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 smtClean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 smtClean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 smtClean="0">
              <a:effectLst/>
              <a:hlinkClick r:id="rId2"/>
            </a:endParaRPr>
          </a:p>
          <a:p>
            <a:r>
              <a:rPr lang="en-GB" dirty="0" smtClean="0">
                <a:effectLst/>
                <a:hlinkClick r:id="rId3"/>
              </a:rPr>
              <a:t>TE-ABT-KSC </a:t>
            </a:r>
            <a:r>
              <a:rPr lang="en-GB" dirty="0" smtClean="0">
                <a:effectLst/>
                <a:hlinkClick r:id="rId2"/>
              </a:rPr>
              <a:t>		</a:t>
            </a:r>
            <a:r>
              <a:rPr lang="en-GB" dirty="0" smtClean="0">
                <a:effectLst/>
                <a:hlinkClick r:id="rId4" action="ppaction://hlinkfile"/>
              </a:rPr>
              <a:t> 865/2-A04 </a:t>
            </a:r>
            <a:r>
              <a:rPr lang="en-GB" dirty="0" smtClean="0">
                <a:effectLst/>
                <a:hlinkClick r:id="rId2"/>
              </a:rPr>
              <a:t>	Alain.Remond@cern.ch</a:t>
            </a:r>
            <a:r>
              <a:rPr lang="en-GB" dirty="0" smtClean="0">
                <a:effectLst/>
              </a:rPr>
              <a:t> 		</a:t>
            </a:r>
            <a:r>
              <a:rPr lang="en-GB" dirty="0" smtClean="0">
                <a:effectLst/>
                <a:hlinkClick r:id="rId5"/>
              </a:rPr>
              <a:t>162993</a:t>
            </a:r>
            <a:endParaRPr lang="en-GB" dirty="0" smtClean="0">
              <a:effectLst/>
            </a:endParaRPr>
          </a:p>
          <a:p>
            <a:endParaRPr lang="en-GB" dirty="0"/>
          </a:p>
          <a:p>
            <a:r>
              <a:rPr lang="en-GB" dirty="0" smtClean="0"/>
              <a:t>Martial </a:t>
            </a:r>
            <a:r>
              <a:rPr lang="en-GB" dirty="0" err="1" smtClean="0"/>
              <a:t>Laville</a:t>
            </a:r>
            <a:r>
              <a:rPr lang="en-GB" dirty="0" smtClean="0"/>
              <a:t> TE-ABT	</a:t>
            </a:r>
            <a:r>
              <a:rPr lang="en-GB" dirty="0" smtClean="0">
                <a:effectLst/>
                <a:hlinkClick r:id="rId3"/>
              </a:rPr>
              <a:t> TE-ABT-KSC </a:t>
            </a:r>
            <a:r>
              <a:rPr lang="en-GB" dirty="0" smtClean="0">
                <a:effectLst/>
              </a:rPr>
              <a:t>	</a:t>
            </a:r>
            <a:r>
              <a:rPr lang="en-GB" dirty="0" smtClean="0">
                <a:effectLst/>
                <a:hlinkClick r:id="rId4" action="ppaction://hlinkfile"/>
              </a:rPr>
              <a:t> 865/2-A04 </a:t>
            </a:r>
            <a:r>
              <a:rPr lang="en-GB" dirty="0" smtClean="0"/>
              <a:t>	</a:t>
            </a:r>
            <a:r>
              <a:rPr lang="en-GB" dirty="0" smtClean="0">
                <a:hlinkClick r:id="rId6"/>
              </a:rPr>
              <a:t>Martial.Laville@cern.ch</a:t>
            </a:r>
            <a:r>
              <a:rPr lang="en-GB" dirty="0" smtClean="0"/>
              <a:t>	 163698</a:t>
            </a:r>
          </a:p>
          <a:p>
            <a:r>
              <a:rPr lang="en-GB" dirty="0" smtClean="0"/>
              <a:t>Met with Martial on 1 June 2018. showed me the machine. See photos. </a:t>
            </a:r>
            <a:r>
              <a:rPr lang="en-GB" dirty="0" err="1" smtClean="0"/>
              <a:t>Dilos</a:t>
            </a:r>
            <a:r>
              <a:rPr lang="en-GB" dirty="0" smtClean="0"/>
              <a:t> </a:t>
            </a:r>
            <a:r>
              <a:rPr lang="en-GB" dirty="0" err="1" smtClean="0"/>
              <a:t>Oiless</a:t>
            </a:r>
            <a:r>
              <a:rPr lang="en-GB" dirty="0" smtClean="0"/>
              <a:t> SF6 Model MPC-02. Machine USA ?.</a:t>
            </a:r>
          </a:p>
          <a:p>
            <a:r>
              <a:rPr lang="en-GB" dirty="0" smtClean="0"/>
              <a:t>Gas taken to </a:t>
            </a:r>
            <a:r>
              <a:rPr lang="en-GB" dirty="0" err="1" smtClean="0"/>
              <a:t>Inventec</a:t>
            </a:r>
            <a:r>
              <a:rPr lang="en-GB" dirty="0" smtClean="0"/>
              <a:t> at Lyon. The gas appears to be compressed at &lt; 16Bar but is liquid as the max weight of the bottled gas is 32kg. Specific bottles with </a:t>
            </a:r>
            <a:r>
              <a:rPr lang="en-GB" dirty="0" err="1" smtClean="0"/>
              <a:t>ss</a:t>
            </a:r>
            <a:r>
              <a:rPr lang="en-GB" dirty="0" smtClean="0"/>
              <a:t> valves. Recovers gas from cables (~100m) with 9-12kg ! Is that pressure or weight ? </a:t>
            </a:r>
          </a:p>
          <a:p>
            <a:endParaRPr lang="en-GB" dirty="0"/>
          </a:p>
          <a:p>
            <a:r>
              <a:rPr lang="en-GB" dirty="0" smtClean="0"/>
              <a:t>Gave name of his boss/deals with the gas recovery.</a:t>
            </a:r>
          </a:p>
          <a:p>
            <a:r>
              <a:rPr lang="pl-PL" dirty="0" smtClean="0"/>
              <a:t>TE-ABT-EDS  865/2-B05  72543  164910  Remy.Noulibos@cern.ch   Z06600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-223" t="9827" r="720" b="33125"/>
          <a:stretch/>
        </p:blipFill>
        <p:spPr>
          <a:xfrm>
            <a:off x="1903614" y="714894"/>
            <a:ext cx="4397433" cy="19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3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3" y="174258"/>
            <a:ext cx="4499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https://www.dilo-gmbh.com/en/products/sf6-gas-handling/accessories-for-service-carts/oilfree-sf6-suction-pumps.html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800" t="10606" r="34313" b="18962"/>
          <a:stretch/>
        </p:blipFill>
        <p:spPr>
          <a:xfrm>
            <a:off x="6192982" y="0"/>
            <a:ext cx="5999018" cy="67979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90634"/>
            <a:ext cx="5364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3"/>
              </a:rPr>
              <a:t>https://www.dilo.com/recovery-systems/sf6-mobile-substation/</a:t>
            </a:r>
            <a:endParaRPr lang="en-GB" dirty="0" smtClean="0"/>
          </a:p>
          <a:p>
            <a:endParaRPr lang="en-GB" dirty="0"/>
          </a:p>
          <a:p>
            <a:r>
              <a:rPr lang="en-GB" b="1" dirty="0"/>
              <a:t>DILO Company, </a:t>
            </a:r>
            <a:r>
              <a:rPr lang="en-GB" b="1" dirty="0" err="1"/>
              <a:t>Inc</a:t>
            </a:r>
            <a:endParaRPr lang="en-GB" b="1" dirty="0"/>
          </a:p>
          <a:p>
            <a:r>
              <a:rPr lang="en-GB" dirty="0"/>
              <a:t>11642 Pyramid </a:t>
            </a:r>
            <a:r>
              <a:rPr lang="en-GB" dirty="0" err="1"/>
              <a:t>Dr.</a:t>
            </a:r>
            <a:r>
              <a:rPr lang="en-GB" dirty="0"/>
              <a:t> Odessa, FL 33556</a:t>
            </a:r>
          </a:p>
          <a:p>
            <a:r>
              <a:rPr lang="en-GB" dirty="0" err="1"/>
              <a:t>Ph</a:t>
            </a:r>
            <a:r>
              <a:rPr lang="en-GB" dirty="0"/>
              <a:t>: 727-376-5593</a:t>
            </a:r>
          </a:p>
          <a:p>
            <a:r>
              <a:rPr lang="en-GB" dirty="0"/>
              <a:t>Fax: </a:t>
            </a:r>
            <a:r>
              <a:rPr lang="en-GB" dirty="0" smtClean="0"/>
              <a:t>866-281-1119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252" t="38565" r="42007" b="38602"/>
          <a:stretch/>
        </p:blipFill>
        <p:spPr>
          <a:xfrm>
            <a:off x="-1" y="3121959"/>
            <a:ext cx="3948545" cy="194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8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73236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INVENTEC PERFORMANCE CHEMICALS </a:t>
            </a:r>
          </a:p>
          <a:p>
            <a:r>
              <a:rPr lang="fr-FR" dirty="0" smtClean="0"/>
              <a:t>20 RUE DE BOURGOGNE</a:t>
            </a:r>
          </a:p>
          <a:p>
            <a:r>
              <a:rPr lang="fr-FR" dirty="0" smtClean="0"/>
              <a:t>69800 SAINT PRIEST</a:t>
            </a:r>
          </a:p>
          <a:p>
            <a:r>
              <a:rPr lang="fr-FR" dirty="0" smtClean="0"/>
              <a:t>France</a:t>
            </a:r>
          </a:p>
          <a:p>
            <a:r>
              <a:rPr lang="en-GB" dirty="0" err="1" smtClean="0">
                <a:effectLst/>
              </a:rPr>
              <a:t>Tél</a:t>
            </a:r>
            <a:r>
              <a:rPr lang="en-GB" dirty="0" smtClean="0">
                <a:effectLst/>
              </a:rPr>
              <a:t> : </a:t>
            </a:r>
            <a:r>
              <a:rPr lang="en-GB" dirty="0" smtClean="0">
                <a:effectLst/>
                <a:hlinkClick r:id="rId2"/>
              </a:rPr>
              <a:t>0472281300</a:t>
            </a:r>
            <a:r>
              <a:rPr lang="en-GB" dirty="0" smtClean="0">
                <a:effectLst/>
              </a:rPr>
              <a:t> </a:t>
            </a:r>
            <a:endParaRPr lang="fr-FR" dirty="0"/>
          </a:p>
          <a:p>
            <a:r>
              <a:rPr lang="en-GB" dirty="0" smtClean="0">
                <a:effectLst/>
                <a:hlinkClick r:id="rId3"/>
              </a:rPr>
              <a:t>contact-web@inventec.dehon.com</a:t>
            </a:r>
            <a:r>
              <a:rPr lang="en-GB" dirty="0"/>
              <a:t>	</a:t>
            </a:r>
            <a:r>
              <a:rPr lang="en-GB" dirty="0" smtClean="0"/>
              <a:t>	</a:t>
            </a:r>
          </a:p>
          <a:p>
            <a:r>
              <a:rPr lang="fr-FR" dirty="0" err="1" smtClean="0"/>
              <a:t>Names</a:t>
            </a:r>
            <a:r>
              <a:rPr lang="fr-FR" dirty="0" smtClean="0"/>
              <a:t> of </a:t>
            </a:r>
            <a:r>
              <a:rPr lang="fr-FR" dirty="0" err="1" smtClean="0"/>
              <a:t>directors</a:t>
            </a:r>
            <a:endParaRPr lang="fr-FR" dirty="0" smtClean="0"/>
          </a:p>
          <a:p>
            <a:r>
              <a:rPr lang="fr-FR" dirty="0" smtClean="0">
                <a:hlinkClick r:id="rId4"/>
              </a:rPr>
              <a:t>http://fr.viadeo.com/fr/search/rcl/fr/INVENTEC+Performance+Chemicals/fr/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Recuperation</a:t>
            </a:r>
            <a:r>
              <a:rPr lang="fr-FR" dirty="0" smtClean="0"/>
              <a:t> de SF6</a:t>
            </a:r>
            <a:endParaRPr lang="fr-FR" dirty="0"/>
          </a:p>
          <a:p>
            <a:r>
              <a:rPr lang="fr-FR" dirty="0"/>
              <a:t>http://www.inventec.dehon.com/documents/pdf/35748264ee31608cd8ea5ca05f8d5c189724fefa.pdf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03" t="32401" r="11582" b="13405"/>
          <a:stretch/>
        </p:blipFill>
        <p:spPr>
          <a:xfrm>
            <a:off x="4995334" y="0"/>
            <a:ext cx="5994844" cy="2012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158" t="24008" r="8328" b="12513"/>
          <a:stretch/>
        </p:blipFill>
        <p:spPr>
          <a:xfrm>
            <a:off x="2159000" y="3623732"/>
            <a:ext cx="6138333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44" t="22510" r="23273" b="10870"/>
          <a:stretch/>
        </p:blipFill>
        <p:spPr>
          <a:xfrm>
            <a:off x="0" y="816284"/>
            <a:ext cx="8553796" cy="6041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8138" y="340822"/>
            <a:ext cx="48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Inventec</a:t>
            </a:r>
            <a:r>
              <a:rPr lang="en-GB" dirty="0" smtClean="0"/>
              <a:t> site in Lyon. Seems to be big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6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Meeting between Remy and German company 14 June 2018 at 10am bat 367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https://www.power-technology.com/contractors/tandd/wika-sf6-division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SF6 Visit WIKA DE - Mr Andre DAHLHEIMMER, Mr </a:t>
            </a:r>
            <a:r>
              <a:rPr lang="en-GB" dirty="0" smtClean="0"/>
              <a:t>HEIMANN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543" t="13875" r="31739" b="1569"/>
          <a:stretch/>
        </p:blipFill>
        <p:spPr>
          <a:xfrm>
            <a:off x="7029723" y="0"/>
            <a:ext cx="5162278" cy="6316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82528" y="4867861"/>
            <a:ext cx="588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https://www.wika.fr/gfu10_fr_fr.WIKA?ProductGroup=70956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967" t="30756" r="33377" b="52798"/>
          <a:stretch/>
        </p:blipFill>
        <p:spPr>
          <a:xfrm>
            <a:off x="161340" y="1938592"/>
            <a:ext cx="3983163" cy="1511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6515" t="50223" r="31867" b="26763"/>
          <a:stretch/>
        </p:blipFill>
        <p:spPr>
          <a:xfrm>
            <a:off x="105745" y="3450152"/>
            <a:ext cx="6487245" cy="257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7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8557" y="785191"/>
            <a:ext cx="9223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Meeting with Remy (and organised by him) and </a:t>
            </a:r>
            <a:r>
              <a:rPr lang="en-GB" dirty="0" err="1" smtClean="0"/>
              <a:t>Wika</a:t>
            </a:r>
            <a:r>
              <a:rPr lang="en-GB" dirty="0" smtClean="0"/>
              <a:t> at CERN  Bat 367 next to PS power dated 14 June 2018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Daniel </a:t>
            </a:r>
            <a:r>
              <a:rPr lang="en-GB" dirty="0" err="1"/>
              <a:t>Heimann</a:t>
            </a:r>
            <a:r>
              <a:rPr lang="en-GB" dirty="0"/>
              <a:t>: </a:t>
            </a:r>
            <a:r>
              <a:rPr lang="en-GB" dirty="0" smtClean="0">
                <a:hlinkClick r:id="rId2"/>
              </a:rPr>
              <a:t>daniel.heimann@wika.com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/>
              <a:t>Andre </a:t>
            </a:r>
            <a:r>
              <a:rPr lang="en-GB" dirty="0" err="1"/>
              <a:t>Dahlheimer</a:t>
            </a:r>
            <a:r>
              <a:rPr lang="en-GB" dirty="0"/>
              <a:t>: </a:t>
            </a:r>
            <a:r>
              <a:rPr lang="en-GB" dirty="0" smtClean="0">
                <a:hlinkClick r:id="rId3"/>
              </a:rPr>
              <a:t>andre.dahlheimer@wika.com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They deal with SF6 almost exclusively in the electrical </a:t>
            </a:r>
            <a:r>
              <a:rPr lang="en-GB" smtClean="0"/>
              <a:t>power industry.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44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3984" y="1421476"/>
            <a:ext cx="430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Other recovery solutions, notably for R134a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46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20385</TotalTime>
  <Words>211</Words>
  <Application>Microsoft Office PowerPoint</Application>
  <PresentationFormat>Widescreen</PresentationFormat>
  <Paragraphs>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Gas abatement RPCs</vt:lpstr>
      <vt:lpstr>Gases to recover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abatement RPCs</dc:title>
  <dc:creator>Ian Crotty</dc:creator>
  <cp:lastModifiedBy>Ian Crotty</cp:lastModifiedBy>
  <cp:revision>63</cp:revision>
  <cp:lastPrinted>2018-05-25T16:07:26Z</cp:lastPrinted>
  <dcterms:created xsi:type="dcterms:W3CDTF">2018-05-25T11:02:35Z</dcterms:created>
  <dcterms:modified xsi:type="dcterms:W3CDTF">2018-06-22T09:37:18Z</dcterms:modified>
</cp:coreProperties>
</file>