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2" r:id="rId4"/>
    <p:sldId id="263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97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4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7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93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31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3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81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3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58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57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5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41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01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79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52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934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505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20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9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12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794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8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6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851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22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330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5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16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6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1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54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87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A4C0-7122-462F-A3F2-576945E05125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A0059-C36C-4103-9FBE-626091961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79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3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4E0E-32F4-40BB-B15C-8D540FBCA5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D4BA-0E34-49E1-8820-2BD9DA168AF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6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Temperature variations over 2016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19415" y="2323071"/>
            <a:ext cx="83037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steady drop to varying degrees is observed in the UXC, RE and RB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RPC community is investigating any impact.</a:t>
            </a: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 there a simple explanation 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Can this change be avoided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					Ian Crotty 07 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98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UXC Temp this year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836" t="24525" r="3530" b="7670"/>
          <a:stretch/>
        </p:blipFill>
        <p:spPr>
          <a:xfrm>
            <a:off x="1559496" y="1417638"/>
            <a:ext cx="8712968" cy="538828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295800" y="4221088"/>
            <a:ext cx="52565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27648" y="5191209"/>
            <a:ext cx="172819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Temp decrease over year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40216" y="2988831"/>
            <a:ext cx="223224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After 3 day jump </a:t>
            </a:r>
            <a:r>
              <a:rPr lang="en-GB" dirty="0">
                <a:solidFill>
                  <a:prstClr val="black"/>
                </a:solidFill>
              </a:rPr>
              <a:t>A</a:t>
            </a:r>
            <a:r>
              <a:rPr lang="en-GB" dirty="0">
                <a:solidFill>
                  <a:prstClr val="black"/>
                </a:solidFill>
              </a:rPr>
              <a:t>pril temp </a:t>
            </a:r>
            <a:r>
              <a:rPr lang="en-GB" dirty="0" err="1">
                <a:solidFill>
                  <a:prstClr val="black"/>
                </a:solidFill>
              </a:rPr>
              <a:t>restablished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0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0277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 Decrease in temp since March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57264"/>
            <a:ext cx="9023350" cy="590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015880" y="1556792"/>
            <a:ext cx="4752528" cy="4320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19936" y="5229201"/>
            <a:ext cx="187220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0.5 </a:t>
            </a:r>
            <a:r>
              <a:rPr lang="en-GB" dirty="0" err="1"/>
              <a:t>deg</a:t>
            </a:r>
            <a:r>
              <a:rPr lang="en-GB" dirty="0"/>
              <a:t> decrease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38584" y="4437112"/>
            <a:ext cx="4752528" cy="4320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6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RB Wheel 0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9" t="22846" r="18322" b="3055"/>
          <a:stretch/>
        </p:blipFill>
        <p:spPr bwMode="auto">
          <a:xfrm>
            <a:off x="1526745" y="1124744"/>
            <a:ext cx="8961743" cy="548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935760" y="3356992"/>
            <a:ext cx="662473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240016" y="4509120"/>
            <a:ext cx="165618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0.1degC temp change since April 2016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0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2_Office Theme</vt:lpstr>
      <vt:lpstr>Temperature variations over 2016</vt:lpstr>
      <vt:lpstr>UXC Temp this year</vt:lpstr>
      <vt:lpstr>RE Decrease in temp since March</vt:lpstr>
      <vt:lpstr>RB Wheel 0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variations over 2016</dc:title>
  <dc:creator>Ian Crotty</dc:creator>
  <cp:lastModifiedBy>Ian Crotty</cp:lastModifiedBy>
  <cp:revision>2</cp:revision>
  <dcterms:created xsi:type="dcterms:W3CDTF">2016-11-07T19:25:47Z</dcterms:created>
  <dcterms:modified xsi:type="dcterms:W3CDTF">2016-11-07T19:32:58Z</dcterms:modified>
</cp:coreProperties>
</file>