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66" r:id="rId5"/>
    <p:sldId id="267" r:id="rId6"/>
    <p:sldId id="259" r:id="rId7"/>
    <p:sldId id="263" r:id="rId8"/>
    <p:sldId id="258" r:id="rId9"/>
    <p:sldId id="269" r:id="rId10"/>
    <p:sldId id="26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8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32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5AF40-BD57-42CF-83D6-3D6D9C36D925}" type="datetimeFigureOut">
              <a:rPr lang="en-GB" smtClean="0"/>
              <a:t>20/04/2015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2AD6D-FBFD-41CB-B7BE-2B282C67DE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738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5AF40-BD57-42CF-83D6-3D6D9C36D925}" type="datetimeFigureOut">
              <a:rPr lang="en-GB" smtClean="0"/>
              <a:t>20/04/2015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2AD6D-FBFD-41CB-B7BE-2B282C67DE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5827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5AF40-BD57-42CF-83D6-3D6D9C36D925}" type="datetimeFigureOut">
              <a:rPr lang="en-GB" smtClean="0"/>
              <a:t>20/04/2015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2AD6D-FBFD-41CB-B7BE-2B282C67DE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3339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5AF40-BD57-42CF-83D6-3D6D9C36D925}" type="datetimeFigureOut">
              <a:rPr lang="en-GB" smtClean="0"/>
              <a:t>20/04/2015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2AD6D-FBFD-41CB-B7BE-2B282C67DE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366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5AF40-BD57-42CF-83D6-3D6D9C36D925}" type="datetimeFigureOut">
              <a:rPr lang="en-GB" smtClean="0"/>
              <a:t>20/04/2015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2AD6D-FBFD-41CB-B7BE-2B282C67DE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3706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5AF40-BD57-42CF-83D6-3D6D9C36D925}" type="datetimeFigureOut">
              <a:rPr lang="en-GB" smtClean="0"/>
              <a:t>20/04/2015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2AD6D-FBFD-41CB-B7BE-2B282C67DE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1166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5AF40-BD57-42CF-83D6-3D6D9C36D925}" type="datetimeFigureOut">
              <a:rPr lang="en-GB" smtClean="0"/>
              <a:t>20/04/2015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2AD6D-FBFD-41CB-B7BE-2B282C67DE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6066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5AF40-BD57-42CF-83D6-3D6D9C36D925}" type="datetimeFigureOut">
              <a:rPr lang="en-GB" smtClean="0"/>
              <a:t>20/04/2015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2AD6D-FBFD-41CB-B7BE-2B282C67DE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328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5AF40-BD57-42CF-83D6-3D6D9C36D925}" type="datetimeFigureOut">
              <a:rPr lang="en-GB" smtClean="0"/>
              <a:t>20/04/2015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2AD6D-FBFD-41CB-B7BE-2B282C67DE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8498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5AF40-BD57-42CF-83D6-3D6D9C36D925}" type="datetimeFigureOut">
              <a:rPr lang="en-GB" smtClean="0"/>
              <a:t>20/04/2015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2AD6D-FBFD-41CB-B7BE-2B282C67DE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2291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5AF40-BD57-42CF-83D6-3D6D9C36D925}" type="datetimeFigureOut">
              <a:rPr lang="en-GB" smtClean="0"/>
              <a:t>20/04/2015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2AD6D-FBFD-41CB-B7BE-2B282C67DE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327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75AF40-BD57-42CF-83D6-3D6D9C36D925}" type="datetimeFigureOut">
              <a:rPr lang="en-GB" smtClean="0"/>
              <a:t>20/04/2015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C2AD6D-FBFD-41CB-B7BE-2B282C67DE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1193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Environmental parameters</a:t>
            </a:r>
            <a:br>
              <a:rPr lang="en-GB" dirty="0" smtClean="0"/>
            </a:br>
            <a:r>
              <a:rPr lang="en-GB" dirty="0" smtClean="0"/>
              <a:t>CMS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20/04/15</a:t>
            </a:r>
          </a:p>
          <a:p>
            <a:r>
              <a:rPr lang="en-GB" dirty="0" smtClean="0"/>
              <a:t>Ian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84087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Conclusions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fibre temp sensors RE ?</a:t>
            </a:r>
          </a:p>
          <a:p>
            <a:r>
              <a:rPr lang="en-GB" dirty="0" smtClean="0"/>
              <a:t>Other parameters</a:t>
            </a:r>
          </a:p>
          <a:p>
            <a:r>
              <a:rPr lang="en-GB" dirty="0" smtClean="0"/>
              <a:t>The above parameters correlated to data taking ?</a:t>
            </a:r>
          </a:p>
          <a:p>
            <a:r>
              <a:rPr lang="en-GB" dirty="0" smtClean="0"/>
              <a:t>No FEB temps ?</a:t>
            </a:r>
          </a:p>
          <a:p>
            <a:r>
              <a:rPr lang="en-GB" dirty="0" smtClean="0"/>
              <a:t>Water Coolant temps Rack, Yoke &amp; Chambers?</a:t>
            </a:r>
          </a:p>
          <a:p>
            <a:r>
              <a:rPr lang="en-GB" dirty="0" err="1" smtClean="0"/>
              <a:t>Elog</a:t>
            </a:r>
            <a:r>
              <a:rPr lang="en-GB" dirty="0" smtClean="0"/>
              <a:t> for shaft </a:t>
            </a:r>
            <a:r>
              <a:rPr lang="en-GB" smtClean="0"/>
              <a:t>open/close state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3045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Temp, Pressure &amp; Humidity in SG,USC and UXC</a:t>
            </a:r>
            <a:endParaRPr lang="en-GB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313" y="1265256"/>
            <a:ext cx="8073081" cy="5386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6321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UXC sensor from “Hardware View” window</a:t>
            </a:r>
            <a:endParaRPr lang="en-GB" sz="36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5968" y="1320140"/>
            <a:ext cx="4887140" cy="317828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96019" y="2804090"/>
            <a:ext cx="1837038" cy="1477328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Sensor positions, not so important for Pressure but more for temperature. 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8560" y="1199373"/>
            <a:ext cx="5258538" cy="341981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64990" y="4281418"/>
            <a:ext cx="3993086" cy="259684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649691" y="3619894"/>
            <a:ext cx="1102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Pressure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9068586" y="3723589"/>
            <a:ext cx="12631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Dew Point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6693031" y="5684363"/>
            <a:ext cx="7164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Temp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85777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RB Temps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599" y="1549483"/>
            <a:ext cx="6193003" cy="402753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l="50509" t="13847" r="2997" b="44113"/>
          <a:stretch/>
        </p:blipFill>
        <p:spPr>
          <a:xfrm>
            <a:off x="7175157" y="1902940"/>
            <a:ext cx="3689864" cy="3089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8162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 Temps ?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5859" y="1547555"/>
            <a:ext cx="5853957" cy="380704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50189" t="14139" r="3712" b="45443"/>
          <a:stretch/>
        </p:blipFill>
        <p:spPr>
          <a:xfrm>
            <a:off x="7035113" y="1547554"/>
            <a:ext cx="3694593" cy="3139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19110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405" y="1765089"/>
            <a:ext cx="6994947" cy="244777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Cavern Differential Pressures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3623" y="2829450"/>
            <a:ext cx="5848864" cy="3803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82753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Cavern temperature distributions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7418" y="1460029"/>
            <a:ext cx="7100593" cy="4973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84223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Gas mixing parameters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5762" y="1298638"/>
            <a:ext cx="8454080" cy="5452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19766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Coolant temperatures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2013853"/>
            <a:ext cx="5962916" cy="38779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74656" y="1367522"/>
            <a:ext cx="2064470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A Rack coolant flow rate, examples.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622" y="2142470"/>
            <a:ext cx="5935007" cy="3859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95786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97</Words>
  <Application>Microsoft Office PowerPoint</Application>
  <PresentationFormat>Widescreen</PresentationFormat>
  <Paragraphs>23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Environmental parameters CMS</vt:lpstr>
      <vt:lpstr>Temp, Pressure &amp; Humidity in SG,USC and UXC</vt:lpstr>
      <vt:lpstr>UXC sensor from “Hardware View” window</vt:lpstr>
      <vt:lpstr>RB Temps</vt:lpstr>
      <vt:lpstr>RE Temps ?</vt:lpstr>
      <vt:lpstr>Cavern Differential Pressures</vt:lpstr>
      <vt:lpstr>Cavern temperature distributions</vt:lpstr>
      <vt:lpstr>Gas mixing parameters</vt:lpstr>
      <vt:lpstr>Coolant temperatures</vt:lpstr>
      <vt:lpstr>Conclusions</vt:lpstr>
    </vt:vector>
  </TitlesOfParts>
  <Company>CERN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Environmental parameters CMS</dc:title>
  <dc:creator>Ian Crotty</dc:creator>
  <cp:lastModifiedBy>Ian Crotty</cp:lastModifiedBy>
  <cp:revision>33</cp:revision>
  <dcterms:created xsi:type="dcterms:W3CDTF">2015-04-20T07:43:38Z</dcterms:created>
  <dcterms:modified xsi:type="dcterms:W3CDTF">2015-04-20T10:13:09Z</dcterms:modified>
</cp:coreProperties>
</file>