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13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48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31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8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82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82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79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82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4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20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87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02C80-443A-4E95-AD26-F55405B81061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07D1E-BA79-46F8-B68A-371908E4D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37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Environment P5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73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RB temps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440" y="1690688"/>
            <a:ext cx="6690905" cy="4351338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/>
          <a:srcRect l="49683" t="13756" r="3894" b="44948"/>
          <a:stretch/>
        </p:blipFill>
        <p:spPr>
          <a:xfrm>
            <a:off x="7590471" y="1690688"/>
            <a:ext cx="3724038" cy="321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97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 Temps. 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9683" t="14246" r="3894" b="43482"/>
          <a:stretch/>
        </p:blipFill>
        <p:spPr>
          <a:xfrm>
            <a:off x="5371101" y="1818167"/>
            <a:ext cx="4553437" cy="40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498" y="2955852"/>
            <a:ext cx="3179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FOS details coming this week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58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Humidity UXC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1250" t="9114" r="2607" b="52279"/>
          <a:stretch/>
        </p:blipFill>
        <p:spPr>
          <a:xfrm>
            <a:off x="5977493" y="141923"/>
            <a:ext cx="5376307" cy="30016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01" t="17600" r="495" b="5728"/>
          <a:stretch/>
        </p:blipFill>
        <p:spPr>
          <a:xfrm>
            <a:off x="176439" y="2674088"/>
            <a:ext cx="8489207" cy="42583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1990" y="1536056"/>
            <a:ext cx="3072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Higher maximum </a:t>
            </a:r>
            <a:r>
              <a:rPr lang="en-GB" dirty="0" smtClean="0"/>
              <a:t>value than normal values from Run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75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 UXC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52" t="53830" r="50217" b="1698"/>
          <a:stretch/>
        </p:blipFill>
        <p:spPr>
          <a:xfrm>
            <a:off x="1450585" y="2052083"/>
            <a:ext cx="7076727" cy="450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761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Pressure </a:t>
            </a:r>
            <a:r>
              <a:rPr lang="en-GB" dirty="0" err="1" smtClean="0"/>
              <a:t>Surface,USC</a:t>
            </a:r>
            <a:r>
              <a:rPr lang="en-GB" dirty="0"/>
              <a:t> </a:t>
            </a:r>
            <a:r>
              <a:rPr lang="en-GB" dirty="0" smtClean="0"/>
              <a:t>&amp; UXC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2093" y="1605516"/>
            <a:ext cx="7537039" cy="49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28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 for the Shaft seal position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427" t="22309" r="17137" b="28724"/>
          <a:stretch/>
        </p:blipFill>
        <p:spPr>
          <a:xfrm>
            <a:off x="236575" y="1690688"/>
            <a:ext cx="5536906" cy="44231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40772" y="2466753"/>
            <a:ext cx="22222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be published on DIP rather than an OPC server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161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47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Environment P5</vt:lpstr>
      <vt:lpstr>RB temps</vt:lpstr>
      <vt:lpstr>RE Temps. </vt:lpstr>
      <vt:lpstr>Humidity UXC</vt:lpstr>
      <vt:lpstr>Temp UXC</vt:lpstr>
      <vt:lpstr>Pressure Surface,USC &amp; UXC</vt:lpstr>
      <vt:lpstr>Response for the Shaft seal position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 P5</dc:title>
  <dc:creator>Ian Crotty</dc:creator>
  <cp:lastModifiedBy>Ian Crotty</cp:lastModifiedBy>
  <cp:revision>12</cp:revision>
  <dcterms:created xsi:type="dcterms:W3CDTF">2015-05-18T08:09:36Z</dcterms:created>
  <dcterms:modified xsi:type="dcterms:W3CDTF">2015-05-18T08:59:51Z</dcterms:modified>
</cp:coreProperties>
</file>