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5" r:id="rId4"/>
    <p:sldId id="281" r:id="rId5"/>
    <p:sldId id="282" r:id="rId6"/>
    <p:sldId id="257" r:id="rId7"/>
    <p:sldId id="258" r:id="rId8"/>
    <p:sldId id="259" r:id="rId9"/>
    <p:sldId id="280" r:id="rId10"/>
    <p:sldId id="260" r:id="rId11"/>
    <p:sldId id="261" r:id="rId12"/>
    <p:sldId id="263" r:id="rId13"/>
    <p:sldId id="277" r:id="rId14"/>
    <p:sldId id="287" r:id="rId15"/>
    <p:sldId id="278" r:id="rId16"/>
    <p:sldId id="270" r:id="rId17"/>
    <p:sldId id="272" r:id="rId18"/>
    <p:sldId id="265" r:id="rId19"/>
    <p:sldId id="266" r:id="rId20"/>
    <p:sldId id="268" r:id="rId21"/>
    <p:sldId id="267" r:id="rId22"/>
    <p:sldId id="27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4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1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8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2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7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1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7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0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3FF3-5496-4402-B379-71EE7D3A5DCD}" type="datetimeFigureOut">
              <a:rPr lang="en-GB" smtClean="0"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02FF-3827-4724-92D3-88579DD31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 </a:t>
            </a:r>
            <a:r>
              <a:rPr lang="en-GB" dirty="0" smtClean="0"/>
              <a:t>P5 specifically Humidity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smtClean="0"/>
              <a:t>06 </a:t>
            </a:r>
            <a:r>
              <a:rPr lang="en-GB" dirty="0" smtClean="0"/>
              <a:t>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00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</a:t>
            </a:r>
            <a:r>
              <a:rPr lang="en-GB" dirty="0" smtClean="0"/>
              <a:t>RE-1 </a:t>
            </a:r>
            <a:r>
              <a:rPr lang="en-GB" dirty="0"/>
              <a:t>4 positions 2010 to date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611" y="1199392"/>
            <a:ext cx="8534400" cy="555022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36948" y="3308807"/>
            <a:ext cx="97850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08428" y="2271862"/>
            <a:ext cx="1781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average upper limit 47%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3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</a:t>
            </a:r>
            <a:r>
              <a:rPr lang="en-GB" dirty="0" smtClean="0"/>
              <a:t>RE-2 </a:t>
            </a:r>
            <a:r>
              <a:rPr lang="en-GB" dirty="0"/>
              <a:t>4 positions 2010 to date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611" y="1199393"/>
            <a:ext cx="8575589" cy="5577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91" y="3892766"/>
            <a:ext cx="9803218" cy="1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3228" y="2576662"/>
            <a:ext cx="1781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average upper limit 47%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</a:t>
            </a:r>
            <a:r>
              <a:rPr lang="en-GB" dirty="0" smtClean="0"/>
              <a:t>RE-3 </a:t>
            </a:r>
            <a:r>
              <a:rPr lang="en-GB" dirty="0"/>
              <a:t>4 positions 2010 to date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1194034"/>
            <a:ext cx="8608541" cy="5598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034" y="4060877"/>
            <a:ext cx="9803218" cy="1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3228" y="2576662"/>
            <a:ext cx="1781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average upper limit 45%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0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895" t="289"/>
          <a:stretch/>
        </p:blipFill>
        <p:spPr>
          <a:xfrm>
            <a:off x="622169" y="1339554"/>
            <a:ext cx="1517716" cy="5150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3232" t="1493"/>
          <a:stretch/>
        </p:blipFill>
        <p:spPr>
          <a:xfrm>
            <a:off x="2196173" y="1340502"/>
            <a:ext cx="1348818" cy="515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2135" t="1222"/>
          <a:stretch/>
        </p:blipFill>
        <p:spPr>
          <a:xfrm>
            <a:off x="3630752" y="1339554"/>
            <a:ext cx="1431698" cy="515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0151" t="-152"/>
          <a:stretch/>
        </p:blipFill>
        <p:spPr>
          <a:xfrm>
            <a:off x="5126438" y="1306297"/>
            <a:ext cx="1572402" cy="5158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2619" t="1446"/>
          <a:stretch/>
        </p:blipFill>
        <p:spPr>
          <a:xfrm>
            <a:off x="6760339" y="1339554"/>
            <a:ext cx="1390547" cy="5124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132" y="941394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UXC55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5238" y="936965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RE+1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0344" y="953297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RE+2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1080" y="936965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RE+3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0339" y="953297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RE-1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50" y="256429"/>
            <a:ext cx="692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Disk </a:t>
            </a:r>
            <a:r>
              <a:rPr lang="en-GB" dirty="0" smtClean="0">
                <a:solidFill>
                  <a:prstClr val="black"/>
                </a:solidFill>
              </a:rPr>
              <a:t>Sensors </a:t>
            </a:r>
            <a:r>
              <a:rPr lang="en-GB" dirty="0" smtClean="0">
                <a:solidFill>
                  <a:prstClr val="black"/>
                </a:solidFill>
              </a:rPr>
              <a:t>show similar increase since Jan </a:t>
            </a:r>
            <a:r>
              <a:rPr lang="en-GB" dirty="0" smtClean="0">
                <a:solidFill>
                  <a:prstClr val="black"/>
                </a:solidFill>
              </a:rPr>
              <a:t>2015 </a:t>
            </a:r>
            <a:r>
              <a:rPr lang="en-GB" dirty="0" smtClean="0">
                <a:solidFill>
                  <a:prstClr val="black"/>
                </a:solidFill>
              </a:rPr>
              <a:t>to the UXC55 </a:t>
            </a:r>
            <a:r>
              <a:rPr lang="en-GB" dirty="0" smtClean="0">
                <a:solidFill>
                  <a:prstClr val="black"/>
                </a:solidFill>
              </a:rPr>
              <a:t>sensor. Nota the ordinate is scale variant, abscissa almost not.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83116" t="1035"/>
          <a:stretch/>
        </p:blipFill>
        <p:spPr>
          <a:xfrm>
            <a:off x="8323086" y="1306298"/>
            <a:ext cx="1353235" cy="51582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03223" y="978388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RE-3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3086" y="936965"/>
            <a:ext cx="131975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RE-2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8"/>
          <a:srcRect l="83251" t="2414"/>
          <a:stretch/>
        </p:blipFill>
        <p:spPr>
          <a:xfrm>
            <a:off x="9792251" y="1347720"/>
            <a:ext cx="1350429" cy="51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since 2010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values available from UXC and REs agree to within ± 4% RH.</a:t>
            </a:r>
          </a:p>
          <a:p>
            <a:r>
              <a:rPr lang="en-GB" dirty="0" smtClean="0"/>
              <a:t>Response to changing values is also similar.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05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of RH taken at time XXXX for UXC and Disks (REs)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Intend to show that sensors agree, or not, at instantaneous times rather than spanned out over years.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5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Current in RE back to 2010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080" y="1244571"/>
            <a:ext cx="8314441" cy="540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in RE log of data is not available here.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47" y="1825625"/>
            <a:ext cx="6690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0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in Barrel region WM2 BIN </a:t>
            </a:r>
            <a:br>
              <a:rPr lang="en-GB" dirty="0" smtClean="0"/>
            </a:br>
            <a:r>
              <a:rPr lang="en-GB" sz="2000" dirty="0" smtClean="0"/>
              <a:t>(others are Bout, Tin and Tout, not shown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411" y="1397614"/>
            <a:ext cx="8303740" cy="540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6259" y="1397615"/>
            <a:ext cx="2364260" cy="9254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As these are marked in and out then is this RH gas or RH ambient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69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 taken from WM2 of S10 RB4minus BUT it shows RB1,2,3 and 4…….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462" y="1981994"/>
            <a:ext cx="63150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in UXC55 since 2010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59" y="1189396"/>
            <a:ext cx="8259820" cy="5371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291" y="2205873"/>
            <a:ext cx="3195686" cy="6504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3 periods 2010, 2011 and 2012 stable upper RH limits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18095" y="3421929"/>
            <a:ext cx="93325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75455" y="3186842"/>
            <a:ext cx="10275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43% RH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5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Temperatures in RB global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733" y="1225485"/>
            <a:ext cx="8475764" cy="55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Currents, average in RB since 2010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61" y="1262963"/>
            <a:ext cx="8521831" cy="55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5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9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may be 8% dispersion in the RH readings in RE and UXC. </a:t>
            </a:r>
          </a:p>
          <a:p>
            <a:r>
              <a:rPr lang="en-GB" dirty="0" smtClean="0"/>
              <a:t>No data from the RE4s</a:t>
            </a:r>
          </a:p>
          <a:p>
            <a:r>
              <a:rPr lang="en-GB" dirty="0" smtClean="0"/>
              <a:t>Years 2010, 2011 and 2012 were more stable than 2015 as shown by the sensors on the disk faces.</a:t>
            </a:r>
          </a:p>
          <a:p>
            <a:r>
              <a:rPr lang="en-GB" dirty="0" smtClean="0"/>
              <a:t>RH in RB is not clear if gas or Ambient. ?</a:t>
            </a:r>
          </a:p>
          <a:p>
            <a:r>
              <a:rPr lang="en-GB" dirty="0" smtClean="0"/>
              <a:t>It is clear that RH values for 2015 are not yet stable, with excursions higher than the stable upper limit from 2010, 2011 &amp; 2012.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50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UXC55 alignment sensor X3 minus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068" y="1287484"/>
            <a:ext cx="8210745" cy="5339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9142" y="5081048"/>
            <a:ext cx="32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the dew point and Temp the RH can be calculated.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40264" y="2999546"/>
            <a:ext cx="83144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786" y="2353701"/>
            <a:ext cx="27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DP 8.5degC  =  49% RH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53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UXC55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093" y="1201657"/>
            <a:ext cx="8465270" cy="55052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08668" y="3949831"/>
            <a:ext cx="97567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2906" y="3765165"/>
            <a:ext cx="12726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19.8degC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6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4" t="57916" b="7421"/>
          <a:stretch/>
        </p:blipFill>
        <p:spPr>
          <a:xfrm>
            <a:off x="0" y="1026322"/>
            <a:ext cx="11952658" cy="2706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0" t="58662" r="1" b="7130"/>
          <a:stretch/>
        </p:blipFill>
        <p:spPr>
          <a:xfrm>
            <a:off x="736035" y="4251488"/>
            <a:ext cx="10736386" cy="2395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8808" y="461913"/>
            <a:ext cx="30260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Previous to 2011 temp UXC was not stable, there was some training period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15677" y="3733014"/>
            <a:ext cx="32993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Unfortunately for RH there are no records available before 2010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36989" y="2071021"/>
            <a:ext cx="140459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Since Jan 2015 for both Temp and RH there may be a similar training period ?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5926" y="4647414"/>
            <a:ext cx="11556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5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 </a:t>
            </a:r>
            <a:r>
              <a:rPr lang="en-GB" dirty="0" smtClean="0"/>
              <a:t>RE+1 </a:t>
            </a:r>
            <a:r>
              <a:rPr lang="en-GB" dirty="0" smtClean="0"/>
              <a:t>4 positions 2010 to date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637" y="1191606"/>
            <a:ext cx="8713023" cy="56663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00027" y="3761294"/>
            <a:ext cx="10257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00027" y="4139939"/>
            <a:ext cx="102571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42191" y="2837964"/>
            <a:ext cx="99924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High RH reading 46%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600582" y="4222959"/>
            <a:ext cx="102752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Low RH reading 41%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28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</a:t>
            </a:r>
            <a:r>
              <a:rPr lang="en-GB" dirty="0" smtClean="0"/>
              <a:t>RE+2 </a:t>
            </a:r>
            <a:r>
              <a:rPr lang="en-GB" dirty="0"/>
              <a:t>4 positions 2010 to date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897" y="1183320"/>
            <a:ext cx="8517925" cy="55395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16058" y="3299381"/>
            <a:ext cx="97096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853" y="2930049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45%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8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 </a:t>
            </a:r>
            <a:r>
              <a:rPr lang="en-GB" dirty="0" smtClean="0"/>
              <a:t>RE+3 </a:t>
            </a:r>
            <a:r>
              <a:rPr lang="en-GB" dirty="0"/>
              <a:t>4 positions 2010 to date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46" y="1161890"/>
            <a:ext cx="8608539" cy="55984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38200" y="3799002"/>
            <a:ext cx="101243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6585" y="3429670"/>
            <a:ext cx="914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RH 45%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00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of cooling system RE+1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611" y="1199392"/>
            <a:ext cx="8567351" cy="55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3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8865</TotalTime>
  <Words>414</Words>
  <Application>Microsoft Office PowerPoint</Application>
  <PresentationFormat>Widescreen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Ambient condition P5 specifically Humidity</vt:lpstr>
      <vt:lpstr>RH in UXC55 since 2010</vt:lpstr>
      <vt:lpstr>RH UXC55 alignment sensor X3 minus</vt:lpstr>
      <vt:lpstr>Temperature UXC55</vt:lpstr>
      <vt:lpstr>PowerPoint Presentation</vt:lpstr>
      <vt:lpstr>RH RE+1 4 positions 2010 to date</vt:lpstr>
      <vt:lpstr>RH RE+2 4 positions 2010 to date</vt:lpstr>
      <vt:lpstr>RH RE+3 4 positions 2010 to date</vt:lpstr>
      <vt:lpstr>Temperature of cooling system RE+1</vt:lpstr>
      <vt:lpstr>RH RE-1 4 positions 2010 to date</vt:lpstr>
      <vt:lpstr>RH RE-2 4 positions 2010 to date</vt:lpstr>
      <vt:lpstr>RH RE-3 4 positions 2010 to date</vt:lpstr>
      <vt:lpstr>PowerPoint Presentation</vt:lpstr>
      <vt:lpstr>RH since 2010</vt:lpstr>
      <vt:lpstr>Values of RH taken at time XXXX for UXC and Disks (REs)</vt:lpstr>
      <vt:lpstr>Average Current in RE back to 2010</vt:lpstr>
      <vt:lpstr>Temp in RE log of data is not available here.</vt:lpstr>
      <vt:lpstr>RH in Barrel region WM2 BIN  (others are Bout, Tin and Tout, not shown</vt:lpstr>
      <vt:lpstr>Temp taken from WM2 of S10 RB4minus BUT it shows RB1,2,3 and 4…….</vt:lpstr>
      <vt:lpstr>Temperatures in RB global </vt:lpstr>
      <vt:lpstr>Currents, average in RB since 2010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condition P5</dc:title>
  <dc:creator>Ian Crotty</dc:creator>
  <cp:lastModifiedBy>Ian Crotty</cp:lastModifiedBy>
  <cp:revision>62</cp:revision>
  <dcterms:created xsi:type="dcterms:W3CDTF">2015-06-15T10:29:03Z</dcterms:created>
  <dcterms:modified xsi:type="dcterms:W3CDTF">2015-07-12T12:37:43Z</dcterms:modified>
</cp:coreProperties>
</file>