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99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8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21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05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04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49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9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0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18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18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58800-7CA7-409E-9A0E-71302E456254}" type="datetimeFigureOut">
              <a:rPr lang="en-GB" smtClean="0"/>
              <a:t>05/10/2015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05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Ambient P5 UXC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5 Oct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38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865" y="0"/>
            <a:ext cx="1054531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550656"/>
            <a:ext cx="904760" cy="549275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RB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969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117" y="0"/>
            <a:ext cx="1054531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9716" y="694735"/>
            <a:ext cx="820479" cy="57054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703443" y="3538330"/>
            <a:ext cx="1789043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We have lost RE+3, instead it is marked RE-4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34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Mean Temp. plots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1476" t="14692" r="8081" b="46630"/>
          <a:stretch/>
        </p:blipFill>
        <p:spPr>
          <a:xfrm>
            <a:off x="164242" y="2718362"/>
            <a:ext cx="3629193" cy="33642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51538" t="14600" r="7440" b="45900"/>
          <a:stretch/>
        </p:blipFill>
        <p:spPr>
          <a:xfrm>
            <a:off x="3793435" y="2718362"/>
            <a:ext cx="3604592" cy="33642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51538" t="14776" r="7440" b="46077"/>
          <a:stretch/>
        </p:blipFill>
        <p:spPr>
          <a:xfrm>
            <a:off x="7836004" y="2718362"/>
            <a:ext cx="3637066" cy="33642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41643" y="1994606"/>
            <a:ext cx="503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498496" y="2020184"/>
            <a:ext cx="665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RB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4080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0"/>
            <a:ext cx="1054531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6383" y="940904"/>
            <a:ext cx="1113182" cy="64935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Pressure UXC55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15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RH UXC 55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7938" y="1849541"/>
            <a:ext cx="7453627" cy="484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146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365125"/>
            <a:ext cx="9915525" cy="6448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948221"/>
            <a:ext cx="3057939" cy="721553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GB" sz="2800" dirty="0" smtClean="0"/>
              <a:t>Temperature UXC55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63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Very stable temperatures</a:t>
            </a:r>
          </a:p>
          <a:p>
            <a:r>
              <a:rPr lang="en-GB" dirty="0" smtClean="0"/>
              <a:t>Some cleaning up of </a:t>
            </a:r>
            <a:r>
              <a:rPr lang="en-GB" dirty="0" err="1" smtClean="0"/>
              <a:t>Fos</a:t>
            </a:r>
            <a:r>
              <a:rPr lang="en-GB" dirty="0" smtClean="0"/>
              <a:t> spread</a:t>
            </a:r>
          </a:p>
          <a:p>
            <a:r>
              <a:rPr lang="en-GB" dirty="0" smtClean="0"/>
              <a:t>Recover RE+3 temp data. </a:t>
            </a:r>
          </a:p>
          <a:p>
            <a:r>
              <a:rPr lang="en-GB" smtClean="0"/>
              <a:t>Two contact </a:t>
            </a:r>
            <a:r>
              <a:rPr lang="en-GB" dirty="0" smtClean="0"/>
              <a:t>made with Atlas for temp and RH values.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68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57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Ambient P5 UXC</vt:lpstr>
      <vt:lpstr>RB</vt:lpstr>
      <vt:lpstr>RE</vt:lpstr>
      <vt:lpstr>Mean Temp. plots</vt:lpstr>
      <vt:lpstr>PowerPoint Presentation</vt:lpstr>
      <vt:lpstr>RH UXC 55</vt:lpstr>
      <vt:lpstr>Temperature UXC55</vt:lpstr>
      <vt:lpstr>Conclusion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 P5 UXC</dc:title>
  <dc:creator>Ian Crotty</dc:creator>
  <cp:lastModifiedBy>Ian Crotty</cp:lastModifiedBy>
  <cp:revision>13</cp:revision>
  <dcterms:created xsi:type="dcterms:W3CDTF">2015-10-05T08:04:41Z</dcterms:created>
  <dcterms:modified xsi:type="dcterms:W3CDTF">2015-10-05T08:53:21Z</dcterms:modified>
</cp:coreProperties>
</file>