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92" r:id="rId4"/>
    <p:sldId id="274" r:id="rId5"/>
    <p:sldId id="291" r:id="rId6"/>
    <p:sldId id="275" r:id="rId7"/>
    <p:sldId id="288" r:id="rId8"/>
    <p:sldId id="289" r:id="rId9"/>
    <p:sldId id="276" r:id="rId10"/>
    <p:sldId id="277" r:id="rId11"/>
    <p:sldId id="266" r:id="rId12"/>
    <p:sldId id="29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15" autoAdjust="0"/>
    <p:restoredTop sz="94660"/>
  </p:normalViewPr>
  <p:slideViewPr>
    <p:cSldViewPr snapToGrid="0">
      <p:cViewPr>
        <p:scale>
          <a:sx n="100" d="100"/>
          <a:sy n="100" d="100"/>
        </p:scale>
        <p:origin x="-744" y="-4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8800-7CA7-409E-9A0E-71302E456254}" type="datetimeFigureOut">
              <a:rPr lang="en-GB" smtClean="0"/>
              <a:t>02/05/2016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4BE62-5CF2-467C-A367-ECF3083783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059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8800-7CA7-409E-9A0E-71302E456254}" type="datetimeFigureOut">
              <a:rPr lang="en-GB" smtClean="0"/>
              <a:t>02/05/2016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4BE62-5CF2-467C-A367-ECF3083783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3996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8800-7CA7-409E-9A0E-71302E456254}" type="datetimeFigureOut">
              <a:rPr lang="en-GB" smtClean="0"/>
              <a:t>02/05/2016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4BE62-5CF2-467C-A367-ECF3083783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680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8800-7CA7-409E-9A0E-71302E456254}" type="datetimeFigureOut">
              <a:rPr lang="en-GB" smtClean="0"/>
              <a:t>02/05/2016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4BE62-5CF2-467C-A367-ECF3083783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7219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8800-7CA7-409E-9A0E-71302E456254}" type="datetimeFigureOut">
              <a:rPr lang="en-GB" smtClean="0"/>
              <a:t>02/05/2016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4BE62-5CF2-467C-A367-ECF3083783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054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8800-7CA7-409E-9A0E-71302E456254}" type="datetimeFigureOut">
              <a:rPr lang="en-GB" smtClean="0"/>
              <a:t>02/05/2016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4BE62-5CF2-467C-A367-ECF3083783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04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8800-7CA7-409E-9A0E-71302E456254}" type="datetimeFigureOut">
              <a:rPr lang="en-GB" smtClean="0"/>
              <a:t>02/05/2016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4BE62-5CF2-467C-A367-ECF3083783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5491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8800-7CA7-409E-9A0E-71302E456254}" type="datetimeFigureOut">
              <a:rPr lang="en-GB" smtClean="0"/>
              <a:t>02/05/2016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4BE62-5CF2-467C-A367-ECF3083783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694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8800-7CA7-409E-9A0E-71302E456254}" type="datetimeFigureOut">
              <a:rPr lang="en-GB" smtClean="0"/>
              <a:t>02/05/2016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4BE62-5CF2-467C-A367-ECF3083783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03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8800-7CA7-409E-9A0E-71302E456254}" type="datetimeFigureOut">
              <a:rPr lang="en-GB" smtClean="0"/>
              <a:t>02/05/2016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4BE62-5CF2-467C-A367-ECF3083783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185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8800-7CA7-409E-9A0E-71302E456254}" type="datetimeFigureOut">
              <a:rPr lang="en-GB" smtClean="0"/>
              <a:t>02/05/2016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4BE62-5CF2-467C-A367-ECF3083783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182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58800-7CA7-409E-9A0E-71302E456254}" type="datetimeFigureOut">
              <a:rPr lang="en-GB" smtClean="0"/>
              <a:t>02/05/2016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4BE62-5CF2-467C-A367-ECF3083783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057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Ambient P5 UXC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2 </a:t>
            </a:r>
            <a:r>
              <a:rPr lang="en-GB" dirty="0" smtClean="0"/>
              <a:t>May</a:t>
            </a:r>
            <a:r>
              <a:rPr lang="en-GB" dirty="0" smtClean="0"/>
              <a:t> 2016</a:t>
            </a:r>
            <a:endParaRPr lang="en-GB" dirty="0" smtClean="0"/>
          </a:p>
          <a:p>
            <a:r>
              <a:rPr lang="en-GB" dirty="0" smtClean="0"/>
              <a:t>All plots are taken </a:t>
            </a:r>
            <a:r>
              <a:rPr lang="en-GB" dirty="0" smtClean="0"/>
              <a:t>since beginning of the year</a:t>
            </a:r>
            <a:r>
              <a:rPr lang="en-GB" dirty="0" smtClean="0"/>
              <a:t> </a:t>
            </a:r>
            <a:r>
              <a:rPr lang="en-GB" dirty="0" smtClean="0"/>
              <a:t>unless otherwise stated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93819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550" y="214312"/>
            <a:ext cx="10114175" cy="6577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97714" y="669302"/>
            <a:ext cx="2460395" cy="83099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Ambient RH UXC55 cavern </a:t>
            </a:r>
            <a:endParaRPr lang="en-GB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020220" y="4845851"/>
            <a:ext cx="2535810" cy="80021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RH </a:t>
            </a:r>
            <a:r>
              <a:rPr lang="en-GB" sz="1400" dirty="0" smtClean="0"/>
              <a:t>around 1 May was </a:t>
            </a:r>
            <a:r>
              <a:rPr lang="en-GB" sz="1400" dirty="0" smtClean="0"/>
              <a:t>low as the temperatures on the surface </a:t>
            </a:r>
            <a:r>
              <a:rPr lang="en-GB" sz="1400" dirty="0" smtClean="0"/>
              <a:t>were</a:t>
            </a:r>
            <a:r>
              <a:rPr lang="en-GB" sz="1400" dirty="0" smtClean="0"/>
              <a:t> </a:t>
            </a:r>
            <a:r>
              <a:rPr lang="en-GB" sz="1400" dirty="0" smtClean="0"/>
              <a:t>low</a:t>
            </a:r>
            <a:r>
              <a:rPr lang="en-GB" dirty="0" smtClean="0"/>
              <a:t>.</a:t>
            </a:r>
            <a:endParaRPr lang="en-GB" dirty="0"/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8448675" y="4637488"/>
            <a:ext cx="1552575" cy="208363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2880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512" y="290513"/>
            <a:ext cx="9915525" cy="644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714918" y="810706"/>
            <a:ext cx="2724347" cy="95410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UXC55 Ambient Temperature</a:t>
            </a:r>
            <a:endParaRPr lang="en-GB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7332905" y="1330328"/>
            <a:ext cx="1463040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Temp drop on Sunday 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70356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Temperatures are still not stable after YETS.</a:t>
            </a:r>
          </a:p>
          <a:p>
            <a:r>
              <a:rPr lang="en-GB" dirty="0" smtClean="0"/>
              <a:t>Glitch end April due to ……..</a:t>
            </a:r>
          </a:p>
          <a:p>
            <a:r>
              <a:rPr lang="en-GB" dirty="0" smtClean="0"/>
              <a:t>RB takes almost 2 months to </a:t>
            </a:r>
            <a:r>
              <a:rPr lang="en-GB" dirty="0" err="1" smtClean="0"/>
              <a:t>stabilse</a:t>
            </a:r>
            <a:r>
              <a:rPr lang="en-GB" dirty="0" smtClean="0"/>
              <a:t> in temperature.</a:t>
            </a:r>
          </a:p>
          <a:p>
            <a:r>
              <a:rPr lang="en-GB" dirty="0" smtClean="0"/>
              <a:t>RE is quicker at  &lt; 1 month.</a:t>
            </a:r>
          </a:p>
          <a:p>
            <a:r>
              <a:rPr lang="en-GB" dirty="0" smtClean="0"/>
              <a:t>Temp recovery from end </a:t>
            </a:r>
            <a:r>
              <a:rPr lang="en-GB" dirty="0" err="1" smtClean="0"/>
              <a:t>april</a:t>
            </a:r>
            <a:r>
              <a:rPr lang="en-GB" dirty="0" smtClean="0"/>
              <a:t> glitch is quick due </a:t>
            </a:r>
            <a:r>
              <a:rPr lang="en-GB" smtClean="0"/>
              <a:t>to Yoke mass.</a:t>
            </a:r>
            <a:endParaRPr lang="en-GB" dirty="0" smtClean="0"/>
          </a:p>
          <a:p>
            <a:r>
              <a:rPr lang="en-GB" dirty="0" smtClean="0"/>
              <a:t>FOS and ADC temp sensors means in RE are out by 1degC, the dispersion is the similar namely 16 – 22degC.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7196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846066"/>
            <a:ext cx="8739188" cy="5683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74" t="14512" r="7283" b="46557"/>
          <a:stretch/>
        </p:blipFill>
        <p:spPr bwMode="auto">
          <a:xfrm>
            <a:off x="162466" y="2360217"/>
            <a:ext cx="2901835" cy="2655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88047" y="859706"/>
            <a:ext cx="3066854" cy="5847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RB Temperatures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135202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238" y="204788"/>
            <a:ext cx="9915525" cy="644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769472" y="3964856"/>
            <a:ext cx="4622178" cy="101566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RB </a:t>
            </a:r>
            <a:r>
              <a:rPr lang="en-GB" sz="2000" dirty="0" smtClean="0"/>
              <a:t>temperatures almost recovered despite glitch due to the mass of the yokes remaining warm</a:t>
            </a:r>
            <a:endParaRPr lang="en-GB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2733675" y="914401"/>
            <a:ext cx="1543050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Update since last week.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6770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865" y="771525"/>
            <a:ext cx="9044073" cy="588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05" t="14639" r="7371" b="46229"/>
          <a:stretch/>
        </p:blipFill>
        <p:spPr bwMode="auto">
          <a:xfrm>
            <a:off x="203048" y="1192530"/>
            <a:ext cx="2825817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26759" y="607755"/>
            <a:ext cx="3066854" cy="5847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RE Temperatures</a:t>
            </a:r>
            <a:endParaRPr lang="en-GB" sz="3200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350" t="14640" r="7249" b="45411"/>
          <a:stretch/>
        </p:blipFill>
        <p:spPr bwMode="auto">
          <a:xfrm>
            <a:off x="180464" y="3908108"/>
            <a:ext cx="2848401" cy="2664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8475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238" y="204788"/>
            <a:ext cx="9915525" cy="644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572125" y="3800475"/>
            <a:ext cx="1828800" cy="1477328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Almost stable after glitch,  only 10 days as temperatures are lower !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715000" y="762001"/>
            <a:ext cx="1543050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Update since last week.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895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Arrow Connector 6"/>
          <p:cNvCxnSpPr/>
          <p:nvPr/>
        </p:nvCxnSpPr>
        <p:spPr>
          <a:xfrm>
            <a:off x="8663233" y="1536569"/>
            <a:ext cx="9426" cy="669303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7871381" y="1200329"/>
            <a:ext cx="791852" cy="60019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26" y="248383"/>
            <a:ext cx="9863138" cy="6414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175976" y="214313"/>
            <a:ext cx="2460395" cy="120032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Abs Pressure differences surface &amp; caverns </a:t>
            </a:r>
            <a:endParaRPr lang="en-GB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7591425" y="4591050"/>
            <a:ext cx="1838325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Pressure is more stable after the winter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2844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33" r="80163" b="71193"/>
          <a:stretch/>
        </p:blipFill>
        <p:spPr bwMode="auto">
          <a:xfrm>
            <a:off x="1148508" y="2343150"/>
            <a:ext cx="3240000" cy="21110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205" y="828674"/>
            <a:ext cx="6864142" cy="446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619250" y="485776"/>
            <a:ext cx="2819400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Hydrostatic pressure difference surface to USC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066800" y="5095875"/>
            <a:ext cx="638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USC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686800" y="5379482"/>
            <a:ext cx="1276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Surface</a:t>
            </a:r>
            <a:endParaRPr lang="en-GB" dirty="0"/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2419351" y="4457700"/>
            <a:ext cx="609599" cy="921782"/>
          </a:xfrm>
          <a:prstGeom prst="straightConnector1">
            <a:avLst/>
          </a:prstGeom>
          <a:ln w="127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7" idx="0"/>
          </p:cNvCxnSpPr>
          <p:nvPr/>
        </p:nvCxnSpPr>
        <p:spPr>
          <a:xfrm flipV="1">
            <a:off x="1385888" y="4559856"/>
            <a:ext cx="481013" cy="536019"/>
          </a:xfrm>
          <a:prstGeom prst="straightConnector1">
            <a:avLst/>
          </a:prstGeom>
          <a:ln w="127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20" idx="0"/>
          </p:cNvCxnSpPr>
          <p:nvPr/>
        </p:nvCxnSpPr>
        <p:spPr>
          <a:xfrm flipH="1">
            <a:off x="2505076" y="1371599"/>
            <a:ext cx="3268348" cy="59055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1066800" y="1962150"/>
            <a:ext cx="3240000" cy="324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7" name="Straight Connector 16"/>
          <p:cNvCxnSpPr>
            <a:stCxn id="20" idx="5"/>
          </p:cNvCxnSpPr>
          <p:nvPr/>
        </p:nvCxnSpPr>
        <p:spPr>
          <a:xfrm flipH="1">
            <a:off x="4033837" y="2170525"/>
            <a:ext cx="2070513" cy="228717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5305424" y="1371599"/>
            <a:ext cx="936000" cy="936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685801" y="5748814"/>
            <a:ext cx="3638550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9.5mBar ~ 80m @ 18degC. This delta h is within a few metres of reality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5305424" y="5638800"/>
            <a:ext cx="6029326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The 4 mbar delta USC UXC is ~ constant to keep contamination in the Tunnel and not allow entry to the UXC/USC. But not consistent with P </a:t>
            </a:r>
            <a:r>
              <a:rPr lang="en-GB" dirty="0" err="1" smtClean="0"/>
              <a:t>dif</a:t>
            </a:r>
            <a:r>
              <a:rPr lang="en-GB" dirty="0" smtClean="0"/>
              <a:t> sensors in “CMS Sensors”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581025" y="1649324"/>
            <a:ext cx="638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UXC</a:t>
            </a:r>
            <a:endParaRPr lang="en-GB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1066800" y="1962150"/>
            <a:ext cx="319087" cy="345449"/>
          </a:xfrm>
          <a:prstGeom prst="straightConnector1">
            <a:avLst/>
          </a:prstGeom>
          <a:ln w="127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9083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CMS sensors </a:t>
            </a:r>
            <a:r>
              <a:rPr lang="en-GB" dirty="0" err="1" smtClean="0"/>
              <a:t>wrt</a:t>
            </a:r>
            <a:r>
              <a:rPr lang="en-GB" dirty="0" smtClean="0"/>
              <a:t> tunnel……….</a:t>
            </a:r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174"/>
          <a:stretch/>
        </p:blipFill>
        <p:spPr bwMode="auto">
          <a:xfrm>
            <a:off x="600074" y="1520500"/>
            <a:ext cx="10439401" cy="425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352800" y="5962651"/>
            <a:ext cx="315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20 – 30 Pascal  is 0.2 - 0.3mBar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9133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8" y="219075"/>
            <a:ext cx="9915525" cy="644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636389" y="1049252"/>
            <a:ext cx="2460395" cy="83099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Ambient temp UXC55 cavern </a:t>
            </a:r>
            <a:endParaRPr lang="en-GB" sz="24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990600" y="3629025"/>
            <a:ext cx="9372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952500" y="4505325"/>
            <a:ext cx="9372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609975" y="3444359"/>
            <a:ext cx="97155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20 </a:t>
            </a:r>
            <a:r>
              <a:rPr lang="en-GB" dirty="0" err="1" smtClean="0"/>
              <a:t>degC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895036" y="4330184"/>
            <a:ext cx="97155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19degC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3241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40504</TotalTime>
  <Words>249</Words>
  <Application>Microsoft Office PowerPoint</Application>
  <PresentationFormat>Custom</PresentationFormat>
  <Paragraphs>34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Ambient P5 UXC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CMS sensors wrt tunnel……….</vt:lpstr>
      <vt:lpstr>PowerPoint Presentation</vt:lpstr>
      <vt:lpstr>PowerPoint Presentation</vt:lpstr>
      <vt:lpstr>PowerPoint Presentation</vt:lpstr>
      <vt:lpstr>Conclusion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Ambient P5 UXC</dc:title>
  <dc:creator>Ian Crotty</dc:creator>
  <cp:lastModifiedBy>Ian Crotty</cp:lastModifiedBy>
  <cp:revision>155</cp:revision>
  <dcterms:created xsi:type="dcterms:W3CDTF">2015-10-05T08:04:41Z</dcterms:created>
  <dcterms:modified xsi:type="dcterms:W3CDTF">2016-05-09T11:38:08Z</dcterms:modified>
</cp:coreProperties>
</file>