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63" r:id="rId4"/>
    <p:sldId id="267" r:id="rId5"/>
    <p:sldId id="264" r:id="rId6"/>
    <p:sldId id="272" r:id="rId7"/>
    <p:sldId id="295" r:id="rId8"/>
    <p:sldId id="297" r:id="rId9"/>
    <p:sldId id="298" r:id="rId10"/>
    <p:sldId id="296" r:id="rId11"/>
    <p:sldId id="270" r:id="rId12"/>
    <p:sldId id="271" r:id="rId13"/>
    <p:sldId id="290" r:id="rId14"/>
    <p:sldId id="291" r:id="rId15"/>
    <p:sldId id="292" r:id="rId16"/>
    <p:sldId id="293" r:id="rId17"/>
    <p:sldId id="294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9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C18B5-2ACF-486B-98E8-768491F77DEB}" type="datetimeFigureOut">
              <a:rPr lang="en-GB" smtClean="0"/>
              <a:t>28/11/2016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6CCDB-06A0-4E40-B978-99AD3FDE23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59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28/11/2016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96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28/11/2016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84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28/11/2016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24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28/11/2016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622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28/11/2016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05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28/11/2016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20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28/11/2016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23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28/11/2016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743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28/11/2016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90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28/11/2016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25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4E0E-32F4-40BB-B15C-8D540FBCA5A0}" type="datetimeFigureOut">
              <a:rPr lang="en-GB" smtClean="0"/>
              <a:t>28/11/2016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447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04E0E-32F4-40BB-B15C-8D540FBCA5A0}" type="datetimeFigureOut">
              <a:rPr lang="en-GB" smtClean="0"/>
              <a:t>28/11/2016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CD4BA-0E34-49E1-8820-2BD9DA16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98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Ambient conditions in P5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28 Nov</a:t>
            </a:r>
            <a:r>
              <a:rPr lang="en-GB" dirty="0" smtClean="0"/>
              <a:t> </a:t>
            </a:r>
            <a:r>
              <a:rPr lang="en-GB" dirty="0" smtClean="0"/>
              <a:t>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569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RE-3/2/1,7,13 &amp; 19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432" t="25688" r="7279" b="915"/>
          <a:stretch/>
        </p:blipFill>
        <p:spPr>
          <a:xfrm>
            <a:off x="0" y="1196751"/>
            <a:ext cx="8604448" cy="555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17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RB Wheel-1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35" y="1268760"/>
            <a:ext cx="8602663" cy="545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221162" y="2708920"/>
            <a:ext cx="662473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85358" y="4666801"/>
            <a:ext cx="309634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Imperceptible temp change since April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902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RB Wheel 0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9" t="22846" r="18322" b="3055"/>
          <a:stretch/>
        </p:blipFill>
        <p:spPr bwMode="auto">
          <a:xfrm>
            <a:off x="2744" y="1124744"/>
            <a:ext cx="8961743" cy="548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411760" y="3356992"/>
            <a:ext cx="662473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16016" y="4509120"/>
            <a:ext cx="165618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0.1degC temp change since April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683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UXC Temp this year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836" t="24525" r="3530" b="7670"/>
          <a:stretch/>
        </p:blipFill>
        <p:spPr>
          <a:xfrm>
            <a:off x="35496" y="1417637"/>
            <a:ext cx="8712968" cy="538828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771800" y="4221088"/>
            <a:ext cx="5256584" cy="6480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03648" y="5191208"/>
            <a:ext cx="172819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Temp decrease over year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516216" y="2988830"/>
            <a:ext cx="223224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After 3 day jump </a:t>
            </a:r>
            <a:r>
              <a:rPr lang="en-GB" dirty="0"/>
              <a:t>A</a:t>
            </a:r>
            <a:r>
              <a:rPr lang="en-GB" dirty="0" smtClean="0"/>
              <a:t>pril temp </a:t>
            </a:r>
            <a:r>
              <a:rPr lang="en-GB" dirty="0" err="1" smtClean="0"/>
              <a:t>restablished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053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2015  &amp; 2016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539" t="11849" r="9487" b="22134"/>
          <a:stretch/>
        </p:blipFill>
        <p:spPr>
          <a:xfrm>
            <a:off x="-8816" y="1340768"/>
            <a:ext cx="913947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26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2016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702" t="12223" r="9444" b="22078"/>
          <a:stretch/>
        </p:blipFill>
        <p:spPr>
          <a:xfrm>
            <a:off x="4923" y="1268760"/>
            <a:ext cx="9046214" cy="532859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9512" y="3861048"/>
            <a:ext cx="85072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03648" y="4941168"/>
            <a:ext cx="7200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452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2016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344" t="11366" r="9522" b="22059"/>
          <a:stretch/>
        </p:blipFill>
        <p:spPr>
          <a:xfrm>
            <a:off x="74119" y="1196752"/>
            <a:ext cx="9076520" cy="547260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51520" y="3140968"/>
            <a:ext cx="89665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633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826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Temperature instabilities in RE+1 &amp; RE-1 after TS in September</a:t>
            </a:r>
            <a:r>
              <a:rPr lang="en-GB" dirty="0" smtClean="0"/>
              <a:t>.</a:t>
            </a:r>
          </a:p>
          <a:p>
            <a:r>
              <a:rPr lang="en-GB" dirty="0" smtClean="0"/>
              <a:t>RE-2/3/6 increased in temp until XXX</a:t>
            </a:r>
            <a:endParaRPr lang="en-GB" dirty="0" smtClean="0"/>
          </a:p>
          <a:p>
            <a:r>
              <a:rPr lang="en-GB" dirty="0" smtClean="0"/>
              <a:t>Temperature increase after TS</a:t>
            </a:r>
            <a:r>
              <a:rPr lang="en-GB" dirty="0" smtClean="0"/>
              <a:t>.</a:t>
            </a:r>
            <a:endParaRPr lang="en-GB" dirty="0" smtClean="0"/>
          </a:p>
          <a:p>
            <a:r>
              <a:rPr lang="en-GB" dirty="0" smtClean="0"/>
              <a:t>RE temperatures decrease since April by </a:t>
            </a:r>
            <a:r>
              <a:rPr lang="en-GB" dirty="0" smtClean="0"/>
              <a:t>0.5degC</a:t>
            </a:r>
            <a:endParaRPr lang="en-GB" dirty="0" smtClean="0"/>
          </a:p>
          <a:p>
            <a:r>
              <a:rPr lang="en-GB" dirty="0" smtClean="0"/>
              <a:t>Short term </a:t>
            </a:r>
            <a:r>
              <a:rPr lang="en-GB" dirty="0" smtClean="0"/>
              <a:t>changes </a:t>
            </a:r>
            <a:r>
              <a:rPr lang="en-GB" dirty="0" smtClean="0"/>
              <a:t>and long term trends.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27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</a:t>
            </a:r>
            <a:r>
              <a:rPr lang="en-GB" dirty="0" smtClean="0"/>
              <a:t>E-1 and RE+1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8781" r="7679" b="9652"/>
          <a:stretch/>
        </p:blipFill>
        <p:spPr bwMode="auto">
          <a:xfrm>
            <a:off x="124338" y="1124743"/>
            <a:ext cx="8840149" cy="552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6096" y="4509120"/>
            <a:ext cx="230425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0.1 DEG DIFFERENCE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332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RE+2 &amp; RE-2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9" t="5831" r="10285" b="21685"/>
          <a:stretch/>
        </p:blipFill>
        <p:spPr bwMode="auto">
          <a:xfrm>
            <a:off x="251520" y="1340768"/>
            <a:ext cx="8767925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3573016"/>
            <a:ext cx="129614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0.8deg difference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06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RE+3 &amp; RE-3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9" t="4739" r="7423" b="9658"/>
          <a:stretch/>
        </p:blipFill>
        <p:spPr bwMode="auto">
          <a:xfrm>
            <a:off x="179512" y="1196752"/>
            <a:ext cx="8658200" cy="564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4869160"/>
            <a:ext cx="216024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0.75degC difference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717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277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RE Decrease in temp since March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7263"/>
            <a:ext cx="9023350" cy="590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491880" y="1556792"/>
            <a:ext cx="4752528" cy="43204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95936" y="5229201"/>
            <a:ext cx="187220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0.5 </a:t>
            </a:r>
            <a:r>
              <a:rPr lang="en-GB" dirty="0" err="1" smtClean="0"/>
              <a:t>deg</a:t>
            </a:r>
            <a:r>
              <a:rPr lang="en-GB" dirty="0" smtClean="0"/>
              <a:t> decrease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714584" y="4437112"/>
            <a:ext cx="4752528" cy="43204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572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RE+2 temp sensors</a:t>
            </a:r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5" t="18683" r="6851" b="3175"/>
          <a:stretch/>
        </p:blipFill>
        <p:spPr bwMode="auto">
          <a:xfrm>
            <a:off x="107504" y="1414670"/>
            <a:ext cx="8424936" cy="540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696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 2016 FOS RE-3/3/1-6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292" t="23290" r="8899" b="5173"/>
          <a:stretch/>
        </p:blipFill>
        <p:spPr>
          <a:xfrm>
            <a:off x="0" y="1268760"/>
            <a:ext cx="8686800" cy="557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23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Full2016 RE-2/3/1-6 FOS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104" t="10894" r="16373" b="18294"/>
          <a:stretch/>
        </p:blipFill>
        <p:spPr>
          <a:xfrm>
            <a:off x="107504" y="1340768"/>
            <a:ext cx="8712968" cy="548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05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Full 2016 RE-2/3/1-6 FOS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773" t="12683" r="16732" b="17559"/>
          <a:stretch/>
        </p:blipFill>
        <p:spPr>
          <a:xfrm>
            <a:off x="89756" y="1223180"/>
            <a:ext cx="8964488" cy="563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01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5391</TotalTime>
  <Words>127</Words>
  <Application>Microsoft Office PowerPoint</Application>
  <PresentationFormat>On-screen Show (4:3)</PresentationFormat>
  <Paragraphs>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Ambient conditions in P5</vt:lpstr>
      <vt:lpstr>RE-1 and RE+1</vt:lpstr>
      <vt:lpstr>RE+2 &amp; RE-2</vt:lpstr>
      <vt:lpstr>RE+3 &amp; RE-3</vt:lpstr>
      <vt:lpstr>RE Decrease in temp since March</vt:lpstr>
      <vt:lpstr>RE+2 temp sensors</vt:lpstr>
      <vt:lpstr>Full 2016 FOS RE-3/3/1-6</vt:lpstr>
      <vt:lpstr>Full2016 RE-2/3/1-6 FOS</vt:lpstr>
      <vt:lpstr>Full 2016 RE-2/3/1-6 FOS</vt:lpstr>
      <vt:lpstr>RE-3/2/1,7,13 &amp; 19</vt:lpstr>
      <vt:lpstr>RB Wheel-1</vt:lpstr>
      <vt:lpstr>RB Wheel 0</vt:lpstr>
      <vt:lpstr>UXC Temp this year</vt:lpstr>
      <vt:lpstr>Full 2015  &amp; 2016</vt:lpstr>
      <vt:lpstr>Full 2016</vt:lpstr>
      <vt:lpstr>Full 2016</vt:lpstr>
      <vt:lpstr>PowerPoint Presentation</vt:lpstr>
      <vt:lpstr>Conclusions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 conditions in P5</dc:title>
  <dc:creator>Ian Crotty</dc:creator>
  <cp:lastModifiedBy>Ian Crotty</cp:lastModifiedBy>
  <cp:revision>86</cp:revision>
  <dcterms:created xsi:type="dcterms:W3CDTF">2016-10-03T12:33:18Z</dcterms:created>
  <dcterms:modified xsi:type="dcterms:W3CDTF">2016-11-28T16:09:40Z</dcterms:modified>
</cp:coreProperties>
</file>