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1" r:id="rId4"/>
    <p:sldId id="272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9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8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05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4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9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8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8800-7CA7-409E-9A0E-71302E456254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Ambient P5 </a:t>
            </a:r>
            <a:r>
              <a:rPr lang="en-GB" dirty="0" smtClean="0"/>
              <a:t>UXC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5 Oct </a:t>
            </a:r>
            <a:r>
              <a:rPr lang="en-GB" dirty="0" smtClean="0"/>
              <a:t>2015</a:t>
            </a:r>
          </a:p>
          <a:p>
            <a:r>
              <a:rPr lang="en-GB" dirty="0" smtClean="0"/>
              <a:t>All plots are over 10 days duration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38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10078221" cy="65542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/>
          <p:cNvSpPr txBox="1"/>
          <p:nvPr/>
        </p:nvSpPr>
        <p:spPr>
          <a:xfrm>
            <a:off x="5137608" y="3318235"/>
            <a:ext cx="198905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Coolant temperature RE+2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48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Stable temperatures.</a:t>
            </a:r>
          </a:p>
          <a:p>
            <a:r>
              <a:rPr lang="en-GB" dirty="0" smtClean="0"/>
              <a:t>Strange drop on 2 previous Sundays, especially yesterday.</a:t>
            </a:r>
          </a:p>
          <a:p>
            <a:r>
              <a:rPr lang="en-GB" dirty="0" smtClean="0"/>
              <a:t>Andres reports that the magnet ramped at 4am Sunday consequences for consumed power.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68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1523" y="838987"/>
            <a:ext cx="9255235" cy="60190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1374" t="15017" r="7294" b="45865"/>
          <a:stretch/>
        </p:blipFill>
        <p:spPr>
          <a:xfrm>
            <a:off x="150975" y="3198964"/>
            <a:ext cx="2951004" cy="2707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5069" y="1313430"/>
            <a:ext cx="1846535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RB drops on each Sunday shown this time at 4am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60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65509" y="801278"/>
            <a:ext cx="230014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Temperatures. Wheel Zero Sector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00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58879" y="2554664"/>
            <a:ext cx="1913642" cy="37707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Wheel 0 Sector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0185" y="360681"/>
            <a:ext cx="1133954" cy="1072989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69226" y="1244338"/>
            <a:ext cx="8631937" cy="56136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01478" y="3731215"/>
            <a:ext cx="1789043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We have lost RE+3, instead it is marked RE-4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51503" t="14907" r="7436" b="45915"/>
          <a:stretch/>
        </p:blipFill>
        <p:spPr>
          <a:xfrm>
            <a:off x="395416" y="1027906"/>
            <a:ext cx="2745654" cy="25393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51486" t="14542" r="7722" b="45619"/>
          <a:stretch/>
        </p:blipFill>
        <p:spPr>
          <a:xfrm>
            <a:off x="395416" y="3645064"/>
            <a:ext cx="2745654" cy="259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00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32905" y="1330328"/>
            <a:ext cx="146304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Temp drop on Sunday 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714918" y="810706"/>
            <a:ext cx="272434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UXC55 Ambient Temperature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3703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15438" y="2318994"/>
            <a:ext cx="259237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YE+1 also see the Sunday drop in Temperature between the yokes.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9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4523" y="4006393"/>
            <a:ext cx="1644880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Individual FOS temperatures. Only one shows the temp. drop.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7327" y="1593130"/>
            <a:ext cx="1611983" cy="8578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RE+2 FOS sensors</a:t>
            </a:r>
            <a:endParaRPr lang="en-GB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310" y="176507"/>
            <a:ext cx="10042690" cy="653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6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10230421" cy="665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7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110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Ambient P5 UXC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P5 UXC</dc:title>
  <dc:creator>Ian Crotty</dc:creator>
  <cp:lastModifiedBy>Ian Crotty</cp:lastModifiedBy>
  <cp:revision>37</cp:revision>
  <dcterms:created xsi:type="dcterms:W3CDTF">2015-10-05T08:04:41Z</dcterms:created>
  <dcterms:modified xsi:type="dcterms:W3CDTF">2015-10-26T11:13:29Z</dcterms:modified>
</cp:coreProperties>
</file>