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89" r:id="rId9"/>
    <p:sldId id="290" r:id="rId10"/>
    <p:sldId id="279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5" r:id="rId21"/>
    <p:sldId id="284" r:id="rId22"/>
    <p:sldId id="286" r:id="rId23"/>
    <p:sldId id="270" r:id="rId24"/>
    <p:sldId id="271" r:id="rId25"/>
    <p:sldId id="287" r:id="rId26"/>
    <p:sldId id="288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C18B5-2ACF-486B-98E8-768491F77DEB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6CCDB-06A0-4E40-B978-99AD3FDE2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9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CCDB-06A0-4E40-B978-99AD3FDE235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8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96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4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24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2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5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0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3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4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0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25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4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4E0E-32F4-40BB-B15C-8D540FBCA5A0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Ambient conditions in P5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17</a:t>
            </a:r>
            <a:r>
              <a:rPr lang="en-GB" dirty="0" smtClean="0"/>
              <a:t> </a:t>
            </a:r>
            <a:r>
              <a:rPr lang="en-GB" dirty="0" smtClean="0"/>
              <a:t>Oct </a:t>
            </a:r>
            <a:r>
              <a:rPr lang="en-GB" dirty="0" smtClean="0"/>
              <a:t>2016</a:t>
            </a:r>
          </a:p>
          <a:p>
            <a:r>
              <a:rPr lang="en-GB" dirty="0" smtClean="0"/>
              <a:t>Ian Crotty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56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FOS what do they tell us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800" t="16542" r="5926" b="38910"/>
          <a:stretch/>
        </p:blipFill>
        <p:spPr>
          <a:xfrm>
            <a:off x="2123728" y="3933056"/>
            <a:ext cx="5327576" cy="2924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386" t="19433" r="5537" b="4603"/>
          <a:stretch/>
        </p:blipFill>
        <p:spPr>
          <a:xfrm>
            <a:off x="38472" y="1052736"/>
            <a:ext cx="3813447" cy="3726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1900" y="1821331"/>
            <a:ext cx="162018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CAEN ADC temp sensors on RE1, 2 &amp; 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61810" y="5921742"/>
            <a:ext cx="162018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FOS </a:t>
            </a:r>
            <a:r>
              <a:rPr lang="en-GB" smtClean="0"/>
              <a:t>temp sensors on RE2, 3 &amp;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89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RE+2/2/1-6 </a:t>
            </a:r>
            <a:r>
              <a:rPr lang="en-GB" dirty="0"/>
              <a:t>FOS since Oct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17" t="6572" r="6049" b="7987"/>
          <a:stretch/>
        </p:blipFill>
        <p:spPr>
          <a:xfrm>
            <a:off x="683568" y="1040782"/>
            <a:ext cx="7524328" cy="58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2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RE+2/2/1-6 </a:t>
            </a:r>
            <a:r>
              <a:rPr lang="en-GB" dirty="0"/>
              <a:t>FOS since Oct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51" t="7834" r="5876" b="8679"/>
          <a:stretch/>
        </p:blipFill>
        <p:spPr>
          <a:xfrm>
            <a:off x="539552" y="1073426"/>
            <a:ext cx="7666375" cy="58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9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Temp differences year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0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RE+2/2/19-24 </a:t>
            </a:r>
            <a:r>
              <a:rPr lang="en-GB" dirty="0"/>
              <a:t>FOS since Oct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09" t="14280" r="6836" b="14985"/>
          <a:stretch/>
        </p:blipFill>
        <p:spPr>
          <a:xfrm>
            <a:off x="33526" y="1052736"/>
            <a:ext cx="8555125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RE+2/2/19-24 </a:t>
            </a:r>
            <a:r>
              <a:rPr lang="en-GB" dirty="0"/>
              <a:t>FOS since Oct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00" t="15233" r="4166" b="15756"/>
          <a:stretch/>
        </p:blipFill>
        <p:spPr>
          <a:xfrm>
            <a:off x="0" y="1124744"/>
            <a:ext cx="898659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9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4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RE+2/3/19-24 </a:t>
            </a:r>
            <a:r>
              <a:rPr lang="en-GB" dirty="0"/>
              <a:t>FOS since Oct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42" t="23849" r="3625" b="4605"/>
          <a:stretch/>
        </p:blipFill>
        <p:spPr>
          <a:xfrm>
            <a:off x="0" y="1052736"/>
            <a:ext cx="8971771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28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RE+2/3/19-24 </a:t>
            </a:r>
            <a:r>
              <a:rPr lang="en-GB" dirty="0"/>
              <a:t>FOS since Oct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42" t="25773" r="3625" b="4605"/>
          <a:stretch/>
        </p:blipFill>
        <p:spPr>
          <a:xfrm>
            <a:off x="0" y="1124744"/>
            <a:ext cx="910544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3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RE+2/3/19-24 </a:t>
            </a:r>
            <a:r>
              <a:rPr lang="en-GB" dirty="0"/>
              <a:t>FOS since Oct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62" t="26170" r="3490" b="4669"/>
          <a:stretch/>
        </p:blipFill>
        <p:spPr>
          <a:xfrm>
            <a:off x="-1" y="1124744"/>
            <a:ext cx="895623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2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907222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9792" y="4468471"/>
            <a:ext cx="31683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Technical stop 12- 16 Sept 2016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1886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RB temperatures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4839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Currents of RE+2/3/20 (and 28)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32" t="24529" r="4058" b="5389"/>
          <a:stretch/>
        </p:blipFill>
        <p:spPr>
          <a:xfrm>
            <a:off x="-9871" y="1052736"/>
            <a:ext cx="884618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5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RE+2/3/20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84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 difference top to bottom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6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RB Wheel-1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5" y="1268760"/>
            <a:ext cx="8602663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21162" y="2708920"/>
            <a:ext cx="66247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5358" y="4666801"/>
            <a:ext cx="30963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Imperceptible temp change since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902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RB Wheel 0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22846" r="18322" b="3055"/>
          <a:stretch/>
        </p:blipFill>
        <p:spPr bwMode="auto">
          <a:xfrm>
            <a:off x="2744" y="1124744"/>
            <a:ext cx="8961743" cy="54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411760" y="3356992"/>
            <a:ext cx="66247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16016" y="4509120"/>
            <a:ext cx="16561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0.1degC temp change since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68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Alarm in UXC55 &gt;22degC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717" t="29026" r="3033" b="7513"/>
          <a:stretch/>
        </p:blipFill>
        <p:spPr>
          <a:xfrm>
            <a:off x="0" y="1124744"/>
            <a:ext cx="9144000" cy="5246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667579"/>
            <a:ext cx="172819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Large prolonged excursions are rare over the last 7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39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06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Temperature instabilities in RE+1 &amp; RE-1 after TS.</a:t>
            </a:r>
          </a:p>
          <a:p>
            <a:r>
              <a:rPr lang="en-GB" dirty="0" smtClean="0"/>
              <a:t>Temperature increase after TS.</a:t>
            </a:r>
          </a:p>
          <a:p>
            <a:r>
              <a:rPr lang="en-GB" dirty="0" smtClean="0"/>
              <a:t>Noisy channel RE+1/1/C01 after 24June2016</a:t>
            </a:r>
          </a:p>
          <a:p>
            <a:r>
              <a:rPr lang="en-GB" dirty="0" smtClean="0"/>
              <a:t>RE </a:t>
            </a:r>
            <a:r>
              <a:rPr lang="en-GB" dirty="0" smtClean="0"/>
              <a:t>temperatures decrease since April by </a:t>
            </a:r>
            <a:r>
              <a:rPr lang="en-GB" dirty="0" smtClean="0"/>
              <a:t>0.5</a:t>
            </a:r>
            <a:r>
              <a:rPr lang="en-GB" dirty="0" smtClean="0"/>
              <a:t>degC</a:t>
            </a:r>
            <a:endParaRPr lang="en-GB" dirty="0" smtClean="0"/>
          </a:p>
          <a:p>
            <a:r>
              <a:rPr lang="en-GB" dirty="0" err="1" smtClean="0"/>
              <a:t>Fos</a:t>
            </a:r>
            <a:r>
              <a:rPr lang="en-GB" dirty="0" smtClean="0"/>
              <a:t> ?</a:t>
            </a:r>
          </a:p>
          <a:p>
            <a:r>
              <a:rPr lang="en-GB" dirty="0" smtClean="0"/>
              <a:t>RE+2/3/20 has increasing temp but no(?) current increase.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27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WB0 temp response during 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268760"/>
            <a:ext cx="9024664" cy="549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8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 Temperatures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24542" r="6702" b="3038"/>
          <a:stretch/>
        </p:blipFill>
        <p:spPr bwMode="auto">
          <a:xfrm>
            <a:off x="251520" y="1484784"/>
            <a:ext cx="870677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436510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level of instabilities after 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57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 +1 has the only noisy channels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5" t="9132" r="7765" b="10254"/>
          <a:stretch/>
        </p:blipFill>
        <p:spPr bwMode="auto">
          <a:xfrm>
            <a:off x="0" y="1307052"/>
            <a:ext cx="8939817" cy="550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4797152"/>
            <a:ext cx="370790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Temp. increase after 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Greater oscillation in RE1s after 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Noise is present only on RE+1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87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96" y="0"/>
            <a:ext cx="8229600" cy="1143000"/>
          </a:xfrm>
        </p:spPr>
        <p:txBody>
          <a:bodyPr/>
          <a:lstStyle/>
          <a:p>
            <a:r>
              <a:rPr lang="en-GB" dirty="0" smtClean="0"/>
              <a:t>RE temperatures 2016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4559" r="7280" b="9474"/>
          <a:stretch/>
        </p:blipFill>
        <p:spPr bwMode="auto">
          <a:xfrm>
            <a:off x="0" y="958392"/>
            <a:ext cx="9019593" cy="589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108513"/>
            <a:ext cx="1944216" cy="9361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Noise increase REP1</a:t>
            </a:r>
          </a:p>
          <a:p>
            <a:r>
              <a:rPr lang="en-GB" dirty="0" smtClean="0"/>
              <a:t>On 24 June 2016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64088" y="4509120"/>
            <a:ext cx="864096" cy="1067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75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77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 Decrease in temp since March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263"/>
            <a:ext cx="9023350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91880" y="1556792"/>
            <a:ext cx="4752528" cy="432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95936" y="5229201"/>
            <a:ext cx="18722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0.5 </a:t>
            </a:r>
            <a:r>
              <a:rPr lang="en-GB" dirty="0" err="1" smtClean="0"/>
              <a:t>deg</a:t>
            </a:r>
            <a:r>
              <a:rPr lang="en-GB" dirty="0" smtClean="0"/>
              <a:t> decrease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14584" y="4437112"/>
            <a:ext cx="4752528" cy="432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7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Humidity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69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 REs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877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229</Words>
  <Application>Microsoft Office PowerPoint</Application>
  <PresentationFormat>On-screen Show (4:3)</PresentationFormat>
  <Paragraphs>48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Ambient conditions in P5</vt:lpstr>
      <vt:lpstr>PowerPoint Presentation</vt:lpstr>
      <vt:lpstr>WB0 temp response during TS</vt:lpstr>
      <vt:lpstr>RE Temperatures</vt:lpstr>
      <vt:lpstr>RE +1 has the only noisy channels</vt:lpstr>
      <vt:lpstr>RE temperatures 2016</vt:lpstr>
      <vt:lpstr>RE Decrease in temp since March</vt:lpstr>
      <vt:lpstr>Humidity</vt:lpstr>
      <vt:lpstr>Temp REs 2015</vt:lpstr>
      <vt:lpstr>FOS what do they tell us</vt:lpstr>
      <vt:lpstr>RE+2/2/1-6 FOS since Oct 2015</vt:lpstr>
      <vt:lpstr>RE+2/2/1-6 FOS since Oct 2015</vt:lpstr>
      <vt:lpstr>Temp differences year 2016</vt:lpstr>
      <vt:lpstr>RE+2/2/19-24 FOS since Oct 2015</vt:lpstr>
      <vt:lpstr>RE+2/2/19-24 FOS since Oct 2015</vt:lpstr>
      <vt:lpstr>Temp differences</vt:lpstr>
      <vt:lpstr>RE+2/3/19-24 FOS since Oct 2015</vt:lpstr>
      <vt:lpstr>RE+2/3/19-24 FOS since Oct 2015</vt:lpstr>
      <vt:lpstr>RE+2/3/19-24 FOS since Oct 2015</vt:lpstr>
      <vt:lpstr>Currents of RE+2/3/20 (and 28)</vt:lpstr>
      <vt:lpstr>RE+2/3/20</vt:lpstr>
      <vt:lpstr>Temp difference top to bottom</vt:lpstr>
      <vt:lpstr>RB Wheel-1</vt:lpstr>
      <vt:lpstr>RB Wheel 0</vt:lpstr>
      <vt:lpstr>Alarm in UXC55 &gt;22degC</vt:lpstr>
      <vt:lpstr>PowerPoint Presentation</vt:lpstr>
      <vt:lpstr>Conclusions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 conditions in P5</dc:title>
  <dc:creator>Ian Crotty</dc:creator>
  <cp:lastModifiedBy>Ian Crotty</cp:lastModifiedBy>
  <cp:revision>66</cp:revision>
  <dcterms:created xsi:type="dcterms:W3CDTF">2016-10-03T12:33:18Z</dcterms:created>
  <dcterms:modified xsi:type="dcterms:W3CDTF">2016-10-17T12:55:58Z</dcterms:modified>
</cp:coreProperties>
</file>