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CC4A-4D67-49F7-A33E-D4917FFD7EE2}" type="datetimeFigureOut">
              <a:rPr lang="en-GB" smtClean="0"/>
              <a:t>13/06/2016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00E6-EA46-4DFA-B781-54E50C185A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090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CC4A-4D67-49F7-A33E-D4917FFD7EE2}" type="datetimeFigureOut">
              <a:rPr lang="en-GB" smtClean="0"/>
              <a:t>13/06/2016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00E6-EA46-4DFA-B781-54E50C185A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1869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CC4A-4D67-49F7-A33E-D4917FFD7EE2}" type="datetimeFigureOut">
              <a:rPr lang="en-GB" smtClean="0"/>
              <a:t>13/06/2016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00E6-EA46-4DFA-B781-54E50C185A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41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CC4A-4D67-49F7-A33E-D4917FFD7EE2}" type="datetimeFigureOut">
              <a:rPr lang="en-GB" smtClean="0"/>
              <a:t>13/06/2016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00E6-EA46-4DFA-B781-54E50C185A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823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CC4A-4D67-49F7-A33E-D4917FFD7EE2}" type="datetimeFigureOut">
              <a:rPr lang="en-GB" smtClean="0"/>
              <a:t>13/06/2016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00E6-EA46-4DFA-B781-54E50C185A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2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CC4A-4D67-49F7-A33E-D4917FFD7EE2}" type="datetimeFigureOut">
              <a:rPr lang="en-GB" smtClean="0"/>
              <a:t>13/06/2016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00E6-EA46-4DFA-B781-54E50C185A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513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CC4A-4D67-49F7-A33E-D4917FFD7EE2}" type="datetimeFigureOut">
              <a:rPr lang="en-GB" smtClean="0"/>
              <a:t>13/06/2016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00E6-EA46-4DFA-B781-54E50C185A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599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CC4A-4D67-49F7-A33E-D4917FFD7EE2}" type="datetimeFigureOut">
              <a:rPr lang="en-GB" smtClean="0"/>
              <a:t>13/06/2016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00E6-EA46-4DFA-B781-54E50C185A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156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CC4A-4D67-49F7-A33E-D4917FFD7EE2}" type="datetimeFigureOut">
              <a:rPr lang="en-GB" smtClean="0"/>
              <a:t>13/06/2016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00E6-EA46-4DFA-B781-54E50C185A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480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CC4A-4D67-49F7-A33E-D4917FFD7EE2}" type="datetimeFigureOut">
              <a:rPr lang="en-GB" smtClean="0"/>
              <a:t>13/06/2016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00E6-EA46-4DFA-B781-54E50C185A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264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CC4A-4D67-49F7-A33E-D4917FFD7EE2}" type="datetimeFigureOut">
              <a:rPr lang="en-GB" smtClean="0"/>
              <a:t>13/06/2016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00E6-EA46-4DFA-B781-54E50C185A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598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CCC4A-4D67-49F7-A33E-D4917FFD7EE2}" type="datetimeFigureOut">
              <a:rPr lang="en-GB" smtClean="0"/>
              <a:t>13/06/2016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100E6-EA46-4DFA-B781-54E50C185A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37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CMS </a:t>
            </a:r>
            <a:r>
              <a:rPr lang="en-GB" dirty="0" err="1" smtClean="0"/>
              <a:t>envronment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</a:p>
          <a:p>
            <a:r>
              <a:rPr lang="en-GB" dirty="0" smtClean="0"/>
              <a:t>13 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5059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071" y="-15786"/>
            <a:ext cx="10569586" cy="687378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072603" y="4637314"/>
            <a:ext cx="2332653" cy="65314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Un explained temperature decrease</a:t>
            </a:r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9405256" y="4226767"/>
            <a:ext cx="1026368" cy="746449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4774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8237" y="204787"/>
            <a:ext cx="9915525" cy="64484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677469" y="2565918"/>
            <a:ext cx="2006082" cy="67180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RE1/1 illustrates coolant temp. </a:t>
            </a:r>
            <a:r>
              <a:rPr lang="en-GB" dirty="0"/>
              <a:t>d</a:t>
            </a:r>
            <a:r>
              <a:rPr lang="en-GB" dirty="0" smtClean="0"/>
              <a:t>rop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3539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8237" y="204787"/>
            <a:ext cx="9915525" cy="64484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770775" y="4030824"/>
            <a:ext cx="1250303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RE+1/2/07</a:t>
            </a:r>
          </a:p>
          <a:p>
            <a:r>
              <a:rPr lang="en-GB" dirty="0" smtClean="0"/>
              <a:t>Temp. drop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7028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8237" y="204787"/>
            <a:ext cx="9915525" cy="644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623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262" y="223448"/>
            <a:ext cx="9915525" cy="64484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183027" y="1128584"/>
            <a:ext cx="1808957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UXC temperature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1692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687" y="307423"/>
            <a:ext cx="9915525" cy="64484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071395" y="858416"/>
            <a:ext cx="2199256" cy="52322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GB" sz="2800" dirty="0" smtClean="0"/>
              <a:t>UXC Humidity</a:t>
            </a:r>
            <a:endParaRPr lang="en-GB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338735" y="1628963"/>
            <a:ext cx="1502228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Upper </a:t>
            </a:r>
            <a:r>
              <a:rPr lang="en-GB" dirty="0" err="1" smtClean="0"/>
              <a:t>cutoff</a:t>
            </a:r>
            <a:endParaRPr lang="en-GB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840963" y="1813629"/>
            <a:ext cx="4861249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9279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6395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26</Words>
  <Application>Microsoft Office PowerPoint</Application>
  <PresentationFormat>Widescreen</PresentationFormat>
  <Paragraphs>10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CMS envronment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 envronment</dc:title>
  <dc:creator>Ian Crotty</dc:creator>
  <cp:lastModifiedBy>Ian Crotty</cp:lastModifiedBy>
  <cp:revision>12</cp:revision>
  <dcterms:created xsi:type="dcterms:W3CDTF">2016-06-13T13:55:06Z</dcterms:created>
  <dcterms:modified xsi:type="dcterms:W3CDTF">2016-06-13T14:26:18Z</dcterms:modified>
</cp:coreProperties>
</file>