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8" r:id="rId5"/>
    <p:sldId id="273" r:id="rId6"/>
    <p:sldId id="274" r:id="rId7"/>
    <p:sldId id="263" r:id="rId8"/>
    <p:sldId id="275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8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800-7CA7-409E-9A0E-71302E456254}" type="datetimeFigureOut">
              <a:rPr lang="en-GB" smtClean="0"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BE62-5CF2-467C-A367-ECF308378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059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800-7CA7-409E-9A0E-71302E456254}" type="datetimeFigureOut">
              <a:rPr lang="en-GB" smtClean="0"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BE62-5CF2-467C-A367-ECF308378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996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800-7CA7-409E-9A0E-71302E456254}" type="datetimeFigureOut">
              <a:rPr lang="en-GB" smtClean="0"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BE62-5CF2-467C-A367-ECF308378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68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800-7CA7-409E-9A0E-71302E456254}" type="datetimeFigureOut">
              <a:rPr lang="en-GB" smtClean="0"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BE62-5CF2-467C-A367-ECF308378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21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800-7CA7-409E-9A0E-71302E456254}" type="datetimeFigureOut">
              <a:rPr lang="en-GB" smtClean="0"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BE62-5CF2-467C-A367-ECF308378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05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800-7CA7-409E-9A0E-71302E456254}" type="datetimeFigureOut">
              <a:rPr lang="en-GB" smtClean="0"/>
              <a:t>12/10/2015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BE62-5CF2-467C-A367-ECF308378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04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800-7CA7-409E-9A0E-71302E456254}" type="datetimeFigureOut">
              <a:rPr lang="en-GB" smtClean="0"/>
              <a:t>12/10/2015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BE62-5CF2-467C-A367-ECF308378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49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800-7CA7-409E-9A0E-71302E456254}" type="datetimeFigureOut">
              <a:rPr lang="en-GB" smtClean="0"/>
              <a:t>12/10/2015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BE62-5CF2-467C-A367-ECF308378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9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800-7CA7-409E-9A0E-71302E456254}" type="datetimeFigureOut">
              <a:rPr lang="en-GB" smtClean="0"/>
              <a:t>12/10/2015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BE62-5CF2-467C-A367-ECF308378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0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800-7CA7-409E-9A0E-71302E456254}" type="datetimeFigureOut">
              <a:rPr lang="en-GB" smtClean="0"/>
              <a:t>12/10/2015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BE62-5CF2-467C-A367-ECF308378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185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800-7CA7-409E-9A0E-71302E456254}" type="datetimeFigureOut">
              <a:rPr lang="en-GB" smtClean="0"/>
              <a:t>12/10/2015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4BE62-5CF2-467C-A367-ECF308378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182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58800-7CA7-409E-9A0E-71302E456254}" type="datetimeFigureOut">
              <a:rPr lang="en-GB" smtClean="0"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4BE62-5CF2-467C-A367-ECF3083783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05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Ambient P5 </a:t>
            </a:r>
            <a:r>
              <a:rPr lang="en-GB" dirty="0" smtClean="0"/>
              <a:t>UXC</a:t>
            </a:r>
            <a:br>
              <a:rPr lang="en-GB" dirty="0" smtClean="0"/>
            </a:br>
            <a:r>
              <a:rPr lang="en-GB" dirty="0" smtClean="0"/>
              <a:t>Compared with Atlas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5 Oct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38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74352" cy="33805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5" t="21604" r="-1" b="26259"/>
          <a:stretch/>
        </p:blipFill>
        <p:spPr>
          <a:xfrm>
            <a:off x="1" y="3380509"/>
            <a:ext cx="12174352" cy="33620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91710" y="2576945"/>
            <a:ext cx="74814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ATLAS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292003" y="3814741"/>
            <a:ext cx="74814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CMS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323063" y="223025"/>
            <a:ext cx="400328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Humidity in Both Caverns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31089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" t="30449" r="926" b="30802"/>
          <a:stretch/>
        </p:blipFill>
        <p:spPr>
          <a:xfrm>
            <a:off x="0" y="0"/>
            <a:ext cx="12192000" cy="3391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42" t="11696" r="142" b="37463"/>
          <a:stretch/>
        </p:blipFill>
        <p:spPr>
          <a:xfrm>
            <a:off x="-111513" y="3391837"/>
            <a:ext cx="12192000" cy="32784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84850" y="391306"/>
            <a:ext cx="216412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ATLAS Temperature.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471064" y="3688350"/>
            <a:ext cx="216412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CMS Temperature.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162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4" t="17057" r="254" b="24839"/>
          <a:stretch/>
        </p:blipFill>
        <p:spPr>
          <a:xfrm>
            <a:off x="0" y="3624146"/>
            <a:ext cx="12288644" cy="32338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5365" y="3992138"/>
            <a:ext cx="152771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CMS UXC RH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-8" t="13253" r="-1657" b="27260"/>
          <a:stretch/>
        </p:blipFill>
        <p:spPr>
          <a:xfrm>
            <a:off x="0" y="568712"/>
            <a:ext cx="12288644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12634" y="2341758"/>
            <a:ext cx="25759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CMS Temperature UXC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761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9" t="30330" r="422" b="30803"/>
          <a:stretch/>
        </p:blipFill>
        <p:spPr>
          <a:xfrm>
            <a:off x="0" y="0"/>
            <a:ext cx="12139105" cy="3378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9" t="31990" r="251" b="32145"/>
          <a:stretch/>
        </p:blipFill>
        <p:spPr>
          <a:xfrm>
            <a:off x="0" y="3518000"/>
            <a:ext cx="12192000" cy="3124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2376" y="3055654"/>
            <a:ext cx="275435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ATLAS RH and Temperature Barrel and Beam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810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5" t="30228" r="2" b="30103"/>
          <a:stretch/>
        </p:blipFill>
        <p:spPr>
          <a:xfrm>
            <a:off x="0" y="0"/>
            <a:ext cx="12187507" cy="34569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577" y="2163556"/>
            <a:ext cx="275435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ATLAS RH and </a:t>
            </a:r>
            <a:r>
              <a:rPr lang="en-GB" smtClean="0"/>
              <a:t>Temperature Bottom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6433" t="18273" r="9825" b="32558"/>
          <a:stretch/>
        </p:blipFill>
        <p:spPr>
          <a:xfrm>
            <a:off x="-1" y="3339720"/>
            <a:ext cx="12187507" cy="34290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08636" y="3880625"/>
            <a:ext cx="220794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DP at </a:t>
            </a:r>
            <a:r>
              <a:rPr lang="en-GB" dirty="0" err="1" smtClean="0"/>
              <a:t>Geneve</a:t>
            </a:r>
            <a:r>
              <a:rPr lang="en-GB" dirty="0" smtClean="0"/>
              <a:t> Airport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8772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Temperature in ATLAS  is very stable but warmer (~3degC) than CMS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 RH in ATLAS and CMS follow similar trends</a:t>
            </a:r>
          </a:p>
          <a:p>
            <a:r>
              <a:rPr lang="en-GB" dirty="0" smtClean="0"/>
              <a:t>The RH in ATLAS is 5-10% lower than </a:t>
            </a:r>
            <a:r>
              <a:rPr lang="en-GB" dirty="0" err="1" smtClean="0"/>
              <a:t>CMS.But</a:t>
            </a:r>
            <a:r>
              <a:rPr lang="en-GB" dirty="0" smtClean="0"/>
              <a:t> as the indicted temperatures are 3degC higher in ATLAS then the corrected RH </a:t>
            </a:r>
            <a:r>
              <a:rPr lang="en-GB" dirty="0" smtClean="0"/>
              <a:t>gives the same value in both experiments. That is to say is the same.</a:t>
            </a:r>
          </a:p>
          <a:p>
            <a:r>
              <a:rPr lang="en-GB" dirty="0" smtClean="0"/>
              <a:t> RH ambient on surface defines the RH in the caverns, except if there is a control as in CMS on the upper limit.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689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204787"/>
            <a:ext cx="9915525" cy="6448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69151" y="4148254"/>
            <a:ext cx="219679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Temperatures in YE-3 since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480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204787"/>
            <a:ext cx="9915525" cy="6448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49014" y="992459"/>
            <a:ext cx="219679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Temperatures in YE+3 since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269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140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Ambient P5 UXC Compared with 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Ambient P5 UXC</dc:title>
  <dc:creator>Ian Crotty</dc:creator>
  <cp:lastModifiedBy>Ian Crotty</cp:lastModifiedBy>
  <cp:revision>34</cp:revision>
  <dcterms:created xsi:type="dcterms:W3CDTF">2015-10-05T08:04:41Z</dcterms:created>
  <dcterms:modified xsi:type="dcterms:W3CDTF">2015-10-12T09:53:15Z</dcterms:modified>
</cp:coreProperties>
</file>