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5"/>
  </p:notesMasterIdLst>
  <p:sldIdLst>
    <p:sldId id="256" r:id="rId2"/>
    <p:sldId id="257" r:id="rId3"/>
    <p:sldId id="258" r:id="rId4"/>
    <p:sldId id="259" r:id="rId5"/>
    <p:sldId id="260" r:id="rId6"/>
    <p:sldId id="263" r:id="rId7"/>
    <p:sldId id="267" r:id="rId8"/>
    <p:sldId id="261" r:id="rId9"/>
    <p:sldId id="262" r:id="rId10"/>
    <p:sldId id="264" r:id="rId11"/>
    <p:sldId id="272" r:id="rId12"/>
    <p:sldId id="265" r:id="rId13"/>
    <p:sldId id="268" r:id="rId14"/>
    <p:sldId id="270" r:id="rId15"/>
    <p:sldId id="271" r:id="rId16"/>
    <p:sldId id="290" r:id="rId17"/>
    <p:sldId id="288" r:id="rId18"/>
    <p:sldId id="289" r:id="rId19"/>
    <p:sldId id="287" r:id="rId20"/>
    <p:sldId id="294" r:id="rId21"/>
    <p:sldId id="291" r:id="rId22"/>
    <p:sldId id="292" r:id="rId23"/>
    <p:sldId id="273" r:id="rId2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1026" y="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F3C18B5-2ACF-486B-98E8-768491F77DEB}" type="datetimeFigureOut">
              <a:rPr lang="en-GB" smtClean="0"/>
              <a:t>08/11/2016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EC6CCDB-06A0-4E40-B978-99AD3FDE235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875940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C6CCDB-06A0-4E40-B978-99AD3FDE2351}" type="slidenum">
              <a:rPr lang="en-GB" smtClean="0"/>
              <a:t>19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285800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004E0E-32F4-40BB-B15C-8D540FBCA5A0}" type="datetimeFigureOut">
              <a:rPr lang="en-GB" smtClean="0"/>
              <a:t>08/11/2016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7CD4BA-0E34-49E1-8820-2BD9DA168AF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909645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004E0E-32F4-40BB-B15C-8D540FBCA5A0}" type="datetimeFigureOut">
              <a:rPr lang="en-GB" smtClean="0"/>
              <a:t>08/11/2016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7CD4BA-0E34-49E1-8820-2BD9DA168AF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728484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004E0E-32F4-40BB-B15C-8D540FBCA5A0}" type="datetimeFigureOut">
              <a:rPr lang="en-GB" smtClean="0"/>
              <a:t>08/11/2016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7CD4BA-0E34-49E1-8820-2BD9DA168AF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442410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004E0E-32F4-40BB-B15C-8D540FBCA5A0}" type="datetimeFigureOut">
              <a:rPr lang="en-GB" smtClean="0"/>
              <a:t>08/11/2016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7CD4BA-0E34-49E1-8820-2BD9DA168AF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326223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004E0E-32F4-40BB-B15C-8D540FBCA5A0}" type="datetimeFigureOut">
              <a:rPr lang="en-GB" smtClean="0"/>
              <a:t>08/11/2016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7CD4BA-0E34-49E1-8820-2BD9DA168AF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870530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004E0E-32F4-40BB-B15C-8D540FBCA5A0}" type="datetimeFigureOut">
              <a:rPr lang="en-GB" smtClean="0"/>
              <a:t>08/11/2016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7CD4BA-0E34-49E1-8820-2BD9DA168AF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082041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004E0E-32F4-40BB-B15C-8D540FBCA5A0}" type="datetimeFigureOut">
              <a:rPr lang="en-GB" smtClean="0"/>
              <a:t>08/11/2016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7CD4BA-0E34-49E1-8820-2BD9DA168AF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402321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004E0E-32F4-40BB-B15C-8D540FBCA5A0}" type="datetimeFigureOut">
              <a:rPr lang="en-GB" smtClean="0"/>
              <a:t>08/11/2016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7CD4BA-0E34-49E1-8820-2BD9DA168AF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897439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004E0E-32F4-40BB-B15C-8D540FBCA5A0}" type="datetimeFigureOut">
              <a:rPr lang="en-GB" smtClean="0"/>
              <a:t>08/11/2016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7CD4BA-0E34-49E1-8820-2BD9DA168AF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569011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004E0E-32F4-40BB-B15C-8D540FBCA5A0}" type="datetimeFigureOut">
              <a:rPr lang="en-GB" smtClean="0"/>
              <a:t>08/11/2016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7CD4BA-0E34-49E1-8820-2BD9DA168AF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992582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004E0E-32F4-40BB-B15C-8D540FBCA5A0}" type="datetimeFigureOut">
              <a:rPr lang="en-GB" smtClean="0"/>
              <a:t>08/11/2016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7CD4BA-0E34-49E1-8820-2BD9DA168AF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634472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004E0E-32F4-40BB-B15C-8D540FBCA5A0}" type="datetimeFigureOut">
              <a:rPr lang="en-GB" smtClean="0"/>
              <a:t>08/11/2016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7CD4BA-0E34-49E1-8820-2BD9DA168AF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799850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/>
              <a:t>Ambient conditions in P5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 smtClean="0"/>
              <a:t>8 Nov 2016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1156905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0277"/>
            <a:ext cx="8229600" cy="1143000"/>
          </a:xfrm>
        </p:spPr>
        <p:txBody>
          <a:bodyPr>
            <a:normAutofit/>
          </a:bodyPr>
          <a:lstStyle/>
          <a:p>
            <a:r>
              <a:rPr lang="en-GB" dirty="0" smtClean="0"/>
              <a:t>RE Decrease in temp since March</a:t>
            </a:r>
            <a:endParaRPr lang="en-GB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57263"/>
            <a:ext cx="9023350" cy="5900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5" name="Straight Connector 4"/>
          <p:cNvCxnSpPr/>
          <p:nvPr/>
        </p:nvCxnSpPr>
        <p:spPr>
          <a:xfrm>
            <a:off x="3491880" y="1556792"/>
            <a:ext cx="4752528" cy="432048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3995936" y="5229201"/>
            <a:ext cx="1872208" cy="369332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GB" dirty="0" smtClean="0"/>
              <a:t>0.5 </a:t>
            </a:r>
            <a:r>
              <a:rPr lang="en-GB" dirty="0" err="1" smtClean="0"/>
              <a:t>deg</a:t>
            </a:r>
            <a:r>
              <a:rPr lang="en-GB" dirty="0" smtClean="0"/>
              <a:t> decrease</a:t>
            </a:r>
            <a:endParaRPr lang="en-GB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3714584" y="4437112"/>
            <a:ext cx="4752528" cy="432048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4357229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RE+2 temp sensors</a:t>
            </a:r>
            <a:endParaRPr lang="en-GB" dirty="0"/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685" t="18683" r="6851" b="3175"/>
          <a:stretch/>
        </p:blipFill>
        <p:spPr bwMode="auto">
          <a:xfrm>
            <a:off x="107504" y="1414670"/>
            <a:ext cx="8424936" cy="54083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0669661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Noisy channel RE+1</a:t>
            </a:r>
            <a:endParaRPr lang="en-GB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573" t="7693" r="9631" b="7931"/>
          <a:stretch/>
        </p:blipFill>
        <p:spPr bwMode="auto">
          <a:xfrm>
            <a:off x="150303" y="1143245"/>
            <a:ext cx="8964488" cy="56964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Oval 3"/>
          <p:cNvSpPr/>
          <p:nvPr/>
        </p:nvSpPr>
        <p:spPr>
          <a:xfrm>
            <a:off x="251520" y="6309320"/>
            <a:ext cx="2232248" cy="180020"/>
          </a:xfrm>
          <a:prstGeom prst="ellipse">
            <a:avLst/>
          </a:prstGeom>
          <a:solidFill>
            <a:srgbClr val="FF0000">
              <a:alpha val="47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6" name="Straight Arrow Connector 5"/>
          <p:cNvCxnSpPr>
            <a:stCxn id="4" idx="7"/>
          </p:cNvCxnSpPr>
          <p:nvPr/>
        </p:nvCxnSpPr>
        <p:spPr>
          <a:xfrm flipV="1">
            <a:off x="2156863" y="3212976"/>
            <a:ext cx="1911081" cy="3122707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Oval 7"/>
          <p:cNvSpPr/>
          <p:nvPr/>
        </p:nvSpPr>
        <p:spPr>
          <a:xfrm rot="16200000">
            <a:off x="-198530" y="2654914"/>
            <a:ext cx="2232248" cy="180020"/>
          </a:xfrm>
          <a:prstGeom prst="ellipse">
            <a:avLst/>
          </a:prstGeom>
          <a:solidFill>
            <a:srgbClr val="FF0000">
              <a:alpha val="47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TextBox 6"/>
          <p:cNvSpPr txBox="1"/>
          <p:nvPr/>
        </p:nvSpPr>
        <p:spPr>
          <a:xfrm>
            <a:off x="1187624" y="2375592"/>
            <a:ext cx="1296144" cy="369332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GB" dirty="0" smtClean="0"/>
              <a:t>Nota Scale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858517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Noise at two distinct times</a:t>
            </a:r>
            <a:endParaRPr lang="en-GB" dirty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910" t="15759"/>
          <a:stretch/>
        </p:blipFill>
        <p:spPr bwMode="auto">
          <a:xfrm>
            <a:off x="9464" y="1124744"/>
            <a:ext cx="8522975" cy="55767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4710258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RB Wheel-1</a:t>
            </a:r>
            <a:endParaRPr lang="en-GB" dirty="0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235" y="1268760"/>
            <a:ext cx="8602663" cy="5456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5" name="Straight Connector 4"/>
          <p:cNvCxnSpPr/>
          <p:nvPr/>
        </p:nvCxnSpPr>
        <p:spPr>
          <a:xfrm>
            <a:off x="2221162" y="2708920"/>
            <a:ext cx="6624736" cy="0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3985358" y="4666801"/>
            <a:ext cx="3096344" cy="646331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GB" dirty="0" smtClean="0"/>
              <a:t>Imperceptible temp change since April 2016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1990295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RB Wheel 0</a:t>
            </a:r>
            <a:endParaRPr lang="en-GB" dirty="0"/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69" t="22846" r="18322" b="3055"/>
          <a:stretch/>
        </p:blipFill>
        <p:spPr bwMode="auto">
          <a:xfrm>
            <a:off x="2744" y="1124744"/>
            <a:ext cx="8961743" cy="54890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Straight Connector 4"/>
          <p:cNvCxnSpPr/>
          <p:nvPr/>
        </p:nvCxnSpPr>
        <p:spPr>
          <a:xfrm>
            <a:off x="2411760" y="3356992"/>
            <a:ext cx="6624736" cy="0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4716016" y="4509120"/>
            <a:ext cx="1656184" cy="923330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GB" dirty="0" smtClean="0"/>
              <a:t>0.1degC temp change since April 2016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7268340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UXC Temp this year</a:t>
            </a: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25836" t="24525" r="3530" b="7670"/>
          <a:stretch/>
        </p:blipFill>
        <p:spPr>
          <a:xfrm>
            <a:off x="35496" y="1417637"/>
            <a:ext cx="8712968" cy="5388283"/>
          </a:xfrm>
          <a:prstGeom prst="rect">
            <a:avLst/>
          </a:prstGeom>
        </p:spPr>
      </p:pic>
      <p:cxnSp>
        <p:nvCxnSpPr>
          <p:cNvPr id="6" name="Straight Connector 5"/>
          <p:cNvCxnSpPr/>
          <p:nvPr/>
        </p:nvCxnSpPr>
        <p:spPr>
          <a:xfrm>
            <a:off x="2771800" y="4221088"/>
            <a:ext cx="5256584" cy="648072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1403648" y="5191208"/>
            <a:ext cx="1728192" cy="646331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GB" dirty="0" smtClean="0"/>
              <a:t>Temp decrease over year</a:t>
            </a:r>
            <a:endParaRPr lang="en-GB" dirty="0"/>
          </a:p>
        </p:txBody>
      </p:sp>
      <p:sp>
        <p:nvSpPr>
          <p:cNvPr id="9" name="TextBox 8"/>
          <p:cNvSpPr txBox="1"/>
          <p:nvPr/>
        </p:nvSpPr>
        <p:spPr>
          <a:xfrm>
            <a:off x="6516216" y="2988830"/>
            <a:ext cx="2232248" cy="646331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GB" dirty="0" smtClean="0"/>
              <a:t>After 3 day jump </a:t>
            </a:r>
            <a:r>
              <a:rPr lang="en-GB" dirty="0"/>
              <a:t>A</a:t>
            </a:r>
            <a:r>
              <a:rPr lang="en-GB" dirty="0" smtClean="0"/>
              <a:t>pril temp </a:t>
            </a:r>
            <a:r>
              <a:rPr lang="en-GB" dirty="0" err="1" smtClean="0"/>
              <a:t>restablished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0005351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Temp excursion in UXC</a:t>
            </a: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25388" t="25700" r="2865" b="7477"/>
          <a:stretch/>
        </p:blipFill>
        <p:spPr>
          <a:xfrm>
            <a:off x="18738" y="1417638"/>
            <a:ext cx="9067270" cy="544036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563888" y="3429001"/>
            <a:ext cx="3168352" cy="648072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GB" dirty="0" smtClean="0"/>
              <a:t>3 days (3-6 Oct) temp increase from 19.5 to 23degC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4270171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The only one this year &gt;1day</a:t>
            </a: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25135" t="26530" r="3480" b="7922"/>
          <a:stretch/>
        </p:blipFill>
        <p:spPr>
          <a:xfrm>
            <a:off x="26925" y="1484784"/>
            <a:ext cx="8886130" cy="52565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709799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Alarm in UXC55 &gt;22degC</a:t>
            </a: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/>
          <a:srcRect l="25717" t="29026" r="3033" b="7513"/>
          <a:stretch/>
        </p:blipFill>
        <p:spPr>
          <a:xfrm>
            <a:off x="0" y="1124744"/>
            <a:ext cx="9144000" cy="524683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076056" y="1667579"/>
            <a:ext cx="1728192" cy="1200329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GB" dirty="0" smtClean="0"/>
              <a:t>Large prolonged excursions are rare over the last 7 years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873900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1124744"/>
            <a:ext cx="9072225" cy="48245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2699792" y="4468471"/>
            <a:ext cx="3168352" cy="369332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GB" dirty="0" smtClean="0"/>
              <a:t>Technical stop 12- 16 Sept 2016</a:t>
            </a:r>
            <a:endParaRPr lang="en-GB" dirty="0"/>
          </a:p>
        </p:txBody>
      </p:sp>
      <p:sp>
        <p:nvSpPr>
          <p:cNvPr id="11" name="TextBox 10"/>
          <p:cNvSpPr txBox="1"/>
          <p:nvPr/>
        </p:nvSpPr>
        <p:spPr>
          <a:xfrm>
            <a:off x="2627784" y="188640"/>
            <a:ext cx="33123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 smtClean="0"/>
              <a:t>RB temperatures</a:t>
            </a:r>
            <a:endParaRPr lang="en-GB" sz="3600" dirty="0"/>
          </a:p>
        </p:txBody>
      </p:sp>
    </p:spTree>
    <p:extLst>
      <p:ext uri="{BB962C8B-B14F-4D97-AF65-F5344CB8AC3E}">
        <p14:creationId xmlns:p14="http://schemas.microsoft.com/office/powerpoint/2010/main" val="254839259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FOS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2800" dirty="0" smtClean="0"/>
              <a:t>Sensors on all chambers in stations RE2, RE3 &amp; RE4.</a:t>
            </a:r>
            <a:endParaRPr lang="en-GB" sz="28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/>
          <a:srcRect l="19377" t="28575" r="9897" b="5255"/>
          <a:stretch/>
        </p:blipFill>
        <p:spPr>
          <a:xfrm>
            <a:off x="0" y="2060848"/>
            <a:ext cx="7812360" cy="470882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804248" y="3068960"/>
            <a:ext cx="1512168" cy="646331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GB" dirty="0" smtClean="0"/>
              <a:t>An example, RE-2/2/19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6077517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Humidity 2016</a:t>
            </a: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24832" t="26162" r="2929" b="7259"/>
          <a:stretch/>
        </p:blipFill>
        <p:spPr>
          <a:xfrm>
            <a:off x="88555" y="1340768"/>
            <a:ext cx="8731917" cy="518457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644008" y="4581128"/>
            <a:ext cx="1368152" cy="646331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GB" dirty="0" smtClean="0"/>
              <a:t>Capped at ~46% RH</a:t>
            </a:r>
            <a:endParaRPr lang="en-GB" dirty="0"/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179512" y="2780928"/>
            <a:ext cx="8435280" cy="72008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5865431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Humidity UXC since 2010</a:t>
            </a: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25440" t="26851" r="3511" b="8139"/>
          <a:stretch/>
        </p:blipFill>
        <p:spPr>
          <a:xfrm>
            <a:off x="-36512" y="1268760"/>
            <a:ext cx="8928992" cy="5263480"/>
          </a:xfrm>
          <a:prstGeom prst="rect">
            <a:avLst/>
          </a:prstGeom>
        </p:spPr>
      </p:pic>
      <p:cxnSp>
        <p:nvCxnSpPr>
          <p:cNvPr id="6" name="Straight Connector 5"/>
          <p:cNvCxnSpPr/>
          <p:nvPr/>
        </p:nvCxnSpPr>
        <p:spPr>
          <a:xfrm>
            <a:off x="86057" y="2787946"/>
            <a:ext cx="8856984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143508" y="2996952"/>
            <a:ext cx="4266538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7164288" y="2042428"/>
            <a:ext cx="1008112" cy="369332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GB" dirty="0" smtClean="0"/>
              <a:t>47% RH</a:t>
            </a:r>
            <a:endParaRPr lang="en-GB" dirty="0"/>
          </a:p>
        </p:txBody>
      </p:sp>
      <p:sp>
        <p:nvSpPr>
          <p:cNvPr id="10" name="TextBox 9"/>
          <p:cNvSpPr txBox="1"/>
          <p:nvPr/>
        </p:nvSpPr>
        <p:spPr>
          <a:xfrm>
            <a:off x="4716016" y="5160505"/>
            <a:ext cx="1008112" cy="369332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GB" dirty="0" smtClean="0"/>
              <a:t>11% RH</a:t>
            </a:r>
            <a:endParaRPr lang="en-GB" dirty="0"/>
          </a:p>
        </p:txBody>
      </p:sp>
      <p:sp>
        <p:nvSpPr>
          <p:cNvPr id="11" name="TextBox 10"/>
          <p:cNvSpPr txBox="1"/>
          <p:nvPr/>
        </p:nvSpPr>
        <p:spPr>
          <a:xfrm>
            <a:off x="395536" y="3031204"/>
            <a:ext cx="1008112" cy="369332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GB" dirty="0" smtClean="0"/>
              <a:t>44% RH</a:t>
            </a:r>
            <a:endParaRPr lang="en-GB" dirty="0"/>
          </a:p>
        </p:txBody>
      </p:sp>
      <p:cxnSp>
        <p:nvCxnSpPr>
          <p:cNvPr id="12" name="Straight Connector 11"/>
          <p:cNvCxnSpPr/>
          <p:nvPr/>
        </p:nvCxnSpPr>
        <p:spPr>
          <a:xfrm>
            <a:off x="143508" y="5157192"/>
            <a:ext cx="8856984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4788024" y="3501008"/>
            <a:ext cx="1368152" cy="653781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GB" dirty="0" smtClean="0"/>
              <a:t>Average is increasing ?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9930399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Conclusions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2400" dirty="0" smtClean="0"/>
              <a:t>Monitoring of ambient conditions </a:t>
            </a:r>
            <a:r>
              <a:rPr lang="en-GB" sz="2400" smtClean="0"/>
              <a:t>is useful.</a:t>
            </a:r>
          </a:p>
          <a:p>
            <a:r>
              <a:rPr lang="en-GB" sz="2400" dirty="0" smtClean="0"/>
              <a:t>Temperature </a:t>
            </a:r>
            <a:r>
              <a:rPr lang="en-GB" sz="2400" dirty="0" smtClean="0"/>
              <a:t>instabilities in RE+1 &amp; RE-1 after TS in September.</a:t>
            </a:r>
          </a:p>
          <a:p>
            <a:r>
              <a:rPr lang="en-GB" sz="2400" dirty="0" smtClean="0"/>
              <a:t>Temperature increase after TS.</a:t>
            </a:r>
          </a:p>
          <a:p>
            <a:r>
              <a:rPr lang="en-GB" sz="2400" dirty="0" smtClean="0"/>
              <a:t>Noisy channel RE+1/1/C01 after 24June2016</a:t>
            </a:r>
          </a:p>
          <a:p>
            <a:r>
              <a:rPr lang="en-GB" sz="2400" dirty="0" smtClean="0"/>
              <a:t>RE temperatures decrease since April by 0.5degC</a:t>
            </a:r>
          </a:p>
          <a:p>
            <a:r>
              <a:rPr lang="en-GB" sz="2400" dirty="0" smtClean="0"/>
              <a:t>Temp Alarms.</a:t>
            </a:r>
          </a:p>
          <a:p>
            <a:r>
              <a:rPr lang="en-GB" sz="2400" dirty="0" smtClean="0"/>
              <a:t>Short term changes and long term trends.</a:t>
            </a:r>
          </a:p>
          <a:p>
            <a:r>
              <a:rPr lang="en-GB" sz="2400" dirty="0" smtClean="0"/>
              <a:t>Pressure tests on the system periodically ?</a:t>
            </a:r>
          </a:p>
          <a:p>
            <a:endParaRPr lang="en-GB" dirty="0" smtClean="0"/>
          </a:p>
          <a:p>
            <a:pPr marL="0" indent="0">
              <a:buNone/>
            </a:pPr>
            <a:endParaRPr lang="en-GB" dirty="0" smtClean="0"/>
          </a:p>
          <a:p>
            <a:endParaRPr lang="en-GB" dirty="0" smtClean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3427288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WB0 temp response during TS</a:t>
            </a:r>
            <a:endParaRPr lang="en-GB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32" y="1268760"/>
            <a:ext cx="9024664" cy="54951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088007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RE Temperatures</a:t>
            </a:r>
            <a:endParaRPr lang="en-GB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560" t="24542" r="6702" b="3038"/>
          <a:stretch/>
        </p:blipFill>
        <p:spPr bwMode="auto">
          <a:xfrm>
            <a:off x="251520" y="1484784"/>
            <a:ext cx="8706778" cy="47525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779912" y="4365104"/>
            <a:ext cx="20882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Some level of instabilities after TS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6057311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R</a:t>
            </a:r>
            <a:r>
              <a:rPr lang="en-GB" dirty="0" smtClean="0"/>
              <a:t>E-1 and RE+1</a:t>
            </a:r>
            <a:endParaRPr lang="en-GB" dirty="0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806" t="8781" r="7679" b="9652"/>
          <a:stretch/>
        </p:blipFill>
        <p:spPr bwMode="auto">
          <a:xfrm>
            <a:off x="124338" y="1124743"/>
            <a:ext cx="8840149" cy="55250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436096" y="4509120"/>
            <a:ext cx="2304256" cy="369332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GB" dirty="0" smtClean="0"/>
              <a:t>0.1 DEG DIFFERENCE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6233245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RE+2 &amp; RE-2</a:t>
            </a:r>
            <a:endParaRPr lang="en-GB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719" t="5831" r="10285" b="21685"/>
          <a:stretch/>
        </p:blipFill>
        <p:spPr bwMode="auto">
          <a:xfrm>
            <a:off x="251520" y="1340768"/>
            <a:ext cx="8767925" cy="55172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123728" y="3573016"/>
            <a:ext cx="1296144" cy="646331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GB" dirty="0" smtClean="0"/>
              <a:t>0.8deg difference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9106880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RE+3 &amp; RE-3</a:t>
            </a:r>
            <a:endParaRPr lang="en-GB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629" t="4739" r="7423" b="9658"/>
          <a:stretch/>
        </p:blipFill>
        <p:spPr bwMode="auto">
          <a:xfrm>
            <a:off x="179512" y="1196752"/>
            <a:ext cx="8658200" cy="56459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716016" y="4869160"/>
            <a:ext cx="2160240" cy="369332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GB" dirty="0" smtClean="0"/>
              <a:t>0.75degC difference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6571724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R</a:t>
            </a:r>
            <a:r>
              <a:rPr lang="en-GB" dirty="0" smtClean="0"/>
              <a:t>E +1 has the only noisy channels</a:t>
            </a:r>
            <a:endParaRPr lang="en-GB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555" t="9132" r="7765" b="10254"/>
          <a:stretch/>
        </p:blipFill>
        <p:spPr bwMode="auto">
          <a:xfrm>
            <a:off x="0" y="1307052"/>
            <a:ext cx="8939817" cy="55097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364088" y="4797152"/>
            <a:ext cx="3707904" cy="923330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/>
              <a:t>Temp. increase after 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/>
              <a:t>Greater oscillation in RE1s after 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/>
              <a:t>Noise is present only on RE+1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9787262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4996" y="0"/>
            <a:ext cx="8229600" cy="1143000"/>
          </a:xfrm>
        </p:spPr>
        <p:txBody>
          <a:bodyPr/>
          <a:lstStyle/>
          <a:p>
            <a:r>
              <a:rPr lang="en-GB" dirty="0" smtClean="0"/>
              <a:t>RE temperatures 2016</a:t>
            </a:r>
            <a:endParaRPr lang="en-GB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684" t="4559" r="7280" b="9474"/>
          <a:stretch/>
        </p:blipFill>
        <p:spPr bwMode="auto">
          <a:xfrm>
            <a:off x="0" y="958392"/>
            <a:ext cx="9019593" cy="58996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419872" y="5108513"/>
            <a:ext cx="1944216" cy="936104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GB" dirty="0" smtClean="0"/>
              <a:t>Noise increase REP1</a:t>
            </a:r>
          </a:p>
          <a:p>
            <a:r>
              <a:rPr lang="en-GB" dirty="0" smtClean="0"/>
              <a:t>On 24 June 2016</a:t>
            </a:r>
            <a:endParaRPr lang="en-GB" dirty="0"/>
          </a:p>
        </p:txBody>
      </p:sp>
      <p:cxnSp>
        <p:nvCxnSpPr>
          <p:cNvPr id="6" name="Straight Arrow Connector 5"/>
          <p:cNvCxnSpPr/>
          <p:nvPr/>
        </p:nvCxnSpPr>
        <p:spPr>
          <a:xfrm flipV="1">
            <a:off x="5364088" y="4509120"/>
            <a:ext cx="864096" cy="1067446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4375239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5338</TotalTime>
  <Words>268</Words>
  <Application>Microsoft Office PowerPoint</Application>
  <PresentationFormat>On-screen Show (4:3)</PresentationFormat>
  <Paragraphs>60</Paragraphs>
  <Slides>23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6" baseType="lpstr">
      <vt:lpstr>Arial</vt:lpstr>
      <vt:lpstr>Calibri</vt:lpstr>
      <vt:lpstr>Office Theme</vt:lpstr>
      <vt:lpstr>Ambient conditions in P5</vt:lpstr>
      <vt:lpstr>PowerPoint Presentation</vt:lpstr>
      <vt:lpstr>WB0 temp response during TS</vt:lpstr>
      <vt:lpstr>RE Temperatures</vt:lpstr>
      <vt:lpstr>RE-1 and RE+1</vt:lpstr>
      <vt:lpstr>RE+2 &amp; RE-2</vt:lpstr>
      <vt:lpstr>RE+3 &amp; RE-3</vt:lpstr>
      <vt:lpstr>RE +1 has the only noisy channels</vt:lpstr>
      <vt:lpstr>RE temperatures 2016</vt:lpstr>
      <vt:lpstr>RE Decrease in temp since March</vt:lpstr>
      <vt:lpstr>RE+2 temp sensors</vt:lpstr>
      <vt:lpstr>Noisy channel RE+1</vt:lpstr>
      <vt:lpstr>Noise at two distinct times</vt:lpstr>
      <vt:lpstr>RB Wheel-1</vt:lpstr>
      <vt:lpstr>RB Wheel 0</vt:lpstr>
      <vt:lpstr>UXC Temp this year</vt:lpstr>
      <vt:lpstr>Temp excursion in UXC</vt:lpstr>
      <vt:lpstr>The only one this year &gt;1day</vt:lpstr>
      <vt:lpstr>Alarm in UXC55 &gt;22degC</vt:lpstr>
      <vt:lpstr>FOS</vt:lpstr>
      <vt:lpstr>Humidity 2016</vt:lpstr>
      <vt:lpstr>Humidity UXC since 2010</vt:lpstr>
      <vt:lpstr>Conclusions</vt:lpstr>
    </vt:vector>
  </TitlesOfParts>
  <Company>CERN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Amb conditions in P5</dc:title>
  <dc:creator>Ian Crotty</dc:creator>
  <cp:lastModifiedBy>Ian Crotty</cp:lastModifiedBy>
  <cp:revision>79</cp:revision>
  <dcterms:created xsi:type="dcterms:W3CDTF">2016-10-03T12:33:18Z</dcterms:created>
  <dcterms:modified xsi:type="dcterms:W3CDTF">2016-11-08T14:23:42Z</dcterms:modified>
</cp:coreProperties>
</file>