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1" r:id="rId9"/>
    <p:sldId id="262" r:id="rId10"/>
    <p:sldId id="264" r:id="rId11"/>
    <p:sldId id="272" r:id="rId12"/>
    <p:sldId id="265" r:id="rId13"/>
    <p:sldId id="268" r:id="rId14"/>
    <p:sldId id="270" r:id="rId15"/>
    <p:sldId id="271" r:id="rId16"/>
    <p:sldId id="290" r:id="rId17"/>
    <p:sldId id="288" r:id="rId18"/>
    <p:sldId id="289" r:id="rId19"/>
    <p:sldId id="287" r:id="rId20"/>
    <p:sldId id="294" r:id="rId21"/>
    <p:sldId id="291" r:id="rId22"/>
    <p:sldId id="29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18B5-2ACF-486B-98E8-768491F77DEB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CCDB-06A0-4E40-B978-99AD3FDE2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CCDB-06A0-4E40-B978-99AD3FDE23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8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9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4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4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2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5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3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4E0E-32F4-40BB-B15C-8D540FBCA5A0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Ambient conditions in P5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 Oct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6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 Decrease in temp since March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9023350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91880" y="1556792"/>
            <a:ext cx="4752528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5936" y="5229201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0.5 </a:t>
            </a:r>
            <a:r>
              <a:rPr lang="en-GB" dirty="0" err="1" smtClean="0"/>
              <a:t>deg</a:t>
            </a:r>
            <a:r>
              <a:rPr lang="en-GB" dirty="0" smtClean="0"/>
              <a:t> decrease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14584" y="4437112"/>
            <a:ext cx="4752528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7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 temp sensors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t="18683" r="6851" b="3175"/>
          <a:stretch/>
        </p:blipFill>
        <p:spPr bwMode="auto">
          <a:xfrm>
            <a:off x="107504" y="1414670"/>
            <a:ext cx="8424936" cy="54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69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Noisy channel RE+1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7693" r="9631" b="7931"/>
          <a:stretch/>
        </p:blipFill>
        <p:spPr bwMode="auto">
          <a:xfrm>
            <a:off x="150303" y="1143245"/>
            <a:ext cx="8964488" cy="569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1520" y="6309320"/>
            <a:ext cx="2232248" cy="180020"/>
          </a:xfrm>
          <a:prstGeom prst="ellipse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4" idx="7"/>
          </p:cNvCxnSpPr>
          <p:nvPr/>
        </p:nvCxnSpPr>
        <p:spPr>
          <a:xfrm flipV="1">
            <a:off x="2156863" y="3212976"/>
            <a:ext cx="1911081" cy="31227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16200000">
            <a:off x="-198530" y="2654914"/>
            <a:ext cx="2232248" cy="180020"/>
          </a:xfrm>
          <a:prstGeom prst="ellipse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87624" y="2375592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Nota Scale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 at two distinct times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15759"/>
          <a:stretch/>
        </p:blipFill>
        <p:spPr bwMode="auto">
          <a:xfrm>
            <a:off x="9464" y="1124744"/>
            <a:ext cx="8522975" cy="55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0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 Wheel-1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5" y="1268760"/>
            <a:ext cx="8602663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21162" y="2708920"/>
            <a:ext cx="66247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5358" y="4666801"/>
            <a:ext cx="30963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Imperceptible temp change since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0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 Wheel 0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22846" r="18322" b="3055"/>
          <a:stretch/>
        </p:blipFill>
        <p:spPr bwMode="auto">
          <a:xfrm>
            <a:off x="2744" y="1124744"/>
            <a:ext cx="8961743" cy="54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11760" y="3356992"/>
            <a:ext cx="66247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16016" y="4509120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0.1degC temp change since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8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UXC Temp this year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36" t="24525" r="3530" b="7670"/>
          <a:stretch/>
        </p:blipFill>
        <p:spPr>
          <a:xfrm>
            <a:off x="35496" y="1417637"/>
            <a:ext cx="8712968" cy="53882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71800" y="4221088"/>
            <a:ext cx="5256584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5191208"/>
            <a:ext cx="17281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 decrease over year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2988830"/>
            <a:ext cx="22322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After 3 day jump </a:t>
            </a:r>
            <a:r>
              <a:rPr lang="en-GB" dirty="0"/>
              <a:t>A</a:t>
            </a:r>
            <a:r>
              <a:rPr lang="en-GB" dirty="0" smtClean="0"/>
              <a:t>pril temp </a:t>
            </a:r>
            <a:r>
              <a:rPr lang="en-GB" dirty="0" err="1" smtClean="0"/>
              <a:t>restablished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05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 excursion in UXC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88" t="25700" r="2865" b="7477"/>
          <a:stretch/>
        </p:blipFill>
        <p:spPr>
          <a:xfrm>
            <a:off x="18738" y="1417638"/>
            <a:ext cx="9067270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3429001"/>
            <a:ext cx="3168352" cy="6480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 days (3-6 Oct) temp increase from 19.5 to 23degC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0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only one this year &gt;1day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35" t="26530" r="3480" b="7922"/>
          <a:stretch/>
        </p:blipFill>
        <p:spPr>
          <a:xfrm>
            <a:off x="26925" y="1484784"/>
            <a:ext cx="888613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Alarm in UXC55 &gt;22degC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717" t="29026" r="3033" b="7513"/>
          <a:stretch/>
        </p:blipFill>
        <p:spPr>
          <a:xfrm>
            <a:off x="0" y="1124744"/>
            <a:ext cx="9144000" cy="5246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667579"/>
            <a:ext cx="172819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Large prolonged excursions are rare over the last 7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0722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4468471"/>
            <a:ext cx="3168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Technical stop 12- 16 Sept 2016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RB temperatures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839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Sensors on all chambers in stations RE2, RE3 &amp; RE4.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377" t="28575" r="9897" b="5255"/>
          <a:stretch/>
        </p:blipFill>
        <p:spPr>
          <a:xfrm>
            <a:off x="0" y="2060848"/>
            <a:ext cx="7812360" cy="4708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3068960"/>
            <a:ext cx="15121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 example, RE-2/2/19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77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Humidity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2" t="26162" r="2929" b="7259"/>
          <a:stretch/>
        </p:blipFill>
        <p:spPr>
          <a:xfrm>
            <a:off x="88555" y="1340768"/>
            <a:ext cx="8731917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4581128"/>
            <a:ext cx="13681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Capped at </a:t>
            </a:r>
            <a:r>
              <a:rPr lang="en-GB" dirty="0" smtClean="0"/>
              <a:t>~46</a:t>
            </a:r>
            <a:r>
              <a:rPr lang="en-GB" dirty="0" smtClean="0"/>
              <a:t>% RH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9512" y="2780928"/>
            <a:ext cx="8435280" cy="720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5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Humidity UXC since 2010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40" t="26851" r="3511" b="8139"/>
          <a:stretch/>
        </p:blipFill>
        <p:spPr>
          <a:xfrm>
            <a:off x="-36512" y="1268760"/>
            <a:ext cx="8928992" cy="52634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6057" y="2787946"/>
            <a:ext cx="88569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3508" y="2996952"/>
            <a:ext cx="4266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4288" y="2042428"/>
            <a:ext cx="10081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47% RH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160505"/>
            <a:ext cx="10081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11% RH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031204"/>
            <a:ext cx="10081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44% RH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3508" y="5157192"/>
            <a:ext cx="88569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8024" y="3501008"/>
            <a:ext cx="1368152" cy="6537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Average is increasing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30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Temperature instabilities in RE+1 &amp; RE-1 after </a:t>
            </a:r>
            <a:r>
              <a:rPr lang="en-GB" dirty="0" smtClean="0"/>
              <a:t>TS in September.</a:t>
            </a:r>
            <a:endParaRPr lang="en-GB" dirty="0" smtClean="0"/>
          </a:p>
          <a:p>
            <a:r>
              <a:rPr lang="en-GB" dirty="0" smtClean="0"/>
              <a:t>Temperature increase after TS.</a:t>
            </a:r>
          </a:p>
          <a:p>
            <a:r>
              <a:rPr lang="en-GB" dirty="0" smtClean="0"/>
              <a:t>Noisy channel RE+1/1/C01 after 24June2016</a:t>
            </a:r>
          </a:p>
          <a:p>
            <a:r>
              <a:rPr lang="en-GB" dirty="0" smtClean="0"/>
              <a:t>RE temperatures decrease since April by 0.5degC</a:t>
            </a:r>
          </a:p>
          <a:p>
            <a:r>
              <a:rPr lang="en-GB" dirty="0" smtClean="0"/>
              <a:t>Temp </a:t>
            </a:r>
            <a:r>
              <a:rPr lang="en-GB" dirty="0" smtClean="0"/>
              <a:t>Alarm</a:t>
            </a:r>
          </a:p>
          <a:p>
            <a:r>
              <a:rPr lang="en-GB" dirty="0" smtClean="0"/>
              <a:t>Short term </a:t>
            </a:r>
            <a:r>
              <a:rPr lang="en-GB" dirty="0" err="1" smtClean="0"/>
              <a:t>chamges</a:t>
            </a:r>
            <a:r>
              <a:rPr lang="en-GB" dirty="0" smtClean="0"/>
              <a:t> and long </a:t>
            </a:r>
            <a:r>
              <a:rPr lang="en-GB" smtClean="0"/>
              <a:t>term trends.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27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WB0 temp response during 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268760"/>
            <a:ext cx="9024664" cy="54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 Temperatures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24542" r="6702" b="3038"/>
          <a:stretch/>
        </p:blipFill>
        <p:spPr bwMode="auto">
          <a:xfrm>
            <a:off x="251520" y="1484784"/>
            <a:ext cx="87067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3651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level of instabilities after 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57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E-1 and RE+1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8781" r="7679" b="9652"/>
          <a:stretch/>
        </p:blipFill>
        <p:spPr bwMode="auto">
          <a:xfrm>
            <a:off x="124338" y="1124743"/>
            <a:ext cx="8840149" cy="55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4509120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0.1 DEG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3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 &amp; RE-2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5831" r="10285" b="21685"/>
          <a:stretch/>
        </p:blipFill>
        <p:spPr bwMode="auto">
          <a:xfrm>
            <a:off x="251520" y="1340768"/>
            <a:ext cx="8767925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3573016"/>
            <a:ext cx="12961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0.8deg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6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RE+3 &amp; RE-3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4739" r="7423" b="9658"/>
          <a:stretch/>
        </p:blipFill>
        <p:spPr bwMode="auto">
          <a:xfrm>
            <a:off x="179512" y="1196752"/>
            <a:ext cx="8658200" cy="564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869160"/>
            <a:ext cx="21602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0.75degC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71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 +1 has the only noisy channels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5" t="9132" r="7765" b="10254"/>
          <a:stretch/>
        </p:blipFill>
        <p:spPr bwMode="auto">
          <a:xfrm>
            <a:off x="0" y="1307052"/>
            <a:ext cx="8939817" cy="55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797152"/>
            <a:ext cx="37079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Temp. increase after 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Greater oscillation in RE1s after 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Noise is present only on RE+1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96" y="0"/>
            <a:ext cx="8229600" cy="1143000"/>
          </a:xfrm>
        </p:spPr>
        <p:txBody>
          <a:bodyPr/>
          <a:lstStyle/>
          <a:p>
            <a:r>
              <a:rPr lang="en-GB" dirty="0" smtClean="0"/>
              <a:t>RE temperatures 2016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4559" r="7280" b="9474"/>
          <a:stretch/>
        </p:blipFill>
        <p:spPr bwMode="auto">
          <a:xfrm>
            <a:off x="0" y="958392"/>
            <a:ext cx="9019593" cy="589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108513"/>
            <a:ext cx="1944216" cy="936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Noise increase REP1</a:t>
            </a:r>
          </a:p>
          <a:p>
            <a:r>
              <a:rPr lang="en-GB" dirty="0" smtClean="0"/>
              <a:t>On 24 June 2016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4088" y="4509120"/>
            <a:ext cx="864096" cy="1067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5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253</Words>
  <Application>Microsoft Office PowerPoint</Application>
  <PresentationFormat>On-screen Show (4:3)</PresentationFormat>
  <Paragraphs>58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Ambient conditions in P5</vt:lpstr>
      <vt:lpstr>PowerPoint Presentation</vt:lpstr>
      <vt:lpstr>WB0 temp response during TS</vt:lpstr>
      <vt:lpstr>RE Temperatures</vt:lpstr>
      <vt:lpstr>RE-1 and RE+1</vt:lpstr>
      <vt:lpstr>RE+2 &amp; RE-2</vt:lpstr>
      <vt:lpstr>RE+3 &amp; RE-3</vt:lpstr>
      <vt:lpstr>RE +1 has the only noisy channels</vt:lpstr>
      <vt:lpstr>RE temperatures 2016</vt:lpstr>
      <vt:lpstr>RE Decrease in temp since March</vt:lpstr>
      <vt:lpstr>RE+2 temp sensors</vt:lpstr>
      <vt:lpstr>Noisy channel RE+1</vt:lpstr>
      <vt:lpstr>Noise at two distinct times</vt:lpstr>
      <vt:lpstr>RB Wheel-1</vt:lpstr>
      <vt:lpstr>RB Wheel 0</vt:lpstr>
      <vt:lpstr>UXC Temp this year</vt:lpstr>
      <vt:lpstr>Temp excursion in UXC</vt:lpstr>
      <vt:lpstr>The only one this year &gt;1day</vt:lpstr>
      <vt:lpstr>Alarm in UXC55 &gt;22degC</vt:lpstr>
      <vt:lpstr>FOS</vt:lpstr>
      <vt:lpstr>Humidity 2016</vt:lpstr>
      <vt:lpstr>Humidity UXC since 2010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 conditions in P5</dc:title>
  <dc:creator>Ian Crotty</dc:creator>
  <cp:lastModifiedBy>Ian Crotty</cp:lastModifiedBy>
  <cp:revision>75</cp:revision>
  <dcterms:created xsi:type="dcterms:W3CDTF">2016-10-03T12:33:18Z</dcterms:created>
  <dcterms:modified xsi:type="dcterms:W3CDTF">2016-11-08T08:56:14Z</dcterms:modified>
</cp:coreProperties>
</file>