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3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96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24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09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7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67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65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1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24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4BC16-A885-4B36-81D3-8C116808C7AC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44B60-A52D-42A2-9588-4CA05E3E4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3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Ambient conditions CMS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15 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49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Dew Point (Alignment) UXC back to 2011</a:t>
            </a:r>
            <a:endParaRPr lang="en-GB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76" y="1392759"/>
            <a:ext cx="8174157" cy="53159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56992" y="2071991"/>
            <a:ext cx="127829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Stable at 8degC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836090" y="1960024"/>
            <a:ext cx="9144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Not yet stable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11559" y="3125755"/>
            <a:ext cx="84442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810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Was the temperature increase due to change in ventilation or shaft change</a:t>
            </a:r>
            <a:r>
              <a:rPr lang="en-GB" dirty="0" smtClean="0"/>
              <a:t>.</a:t>
            </a:r>
          </a:p>
          <a:p>
            <a:r>
              <a:rPr lang="en-GB" sz="2400" dirty="0" smtClean="0"/>
              <a:t>Given the information shown above, rather limited, the temperatures in the UXC were similar in 2011(19.8degC) and today. The RH registered at one point was &lt; 45%RH in 2011 and ~ 40%RH in 2010. At the same point today we have 19.6degC and RH of 48-50 %RH. The values today are higher than 2010 and 2011. These values are being checked back to be sure.</a:t>
            </a:r>
            <a:endParaRPr lang="en-GB" sz="2400" dirty="0"/>
          </a:p>
          <a:p>
            <a:r>
              <a:rPr lang="en-GB" sz="2400" dirty="0" smtClean="0"/>
              <a:t>These values agree with values calculated given by the dew point calculation, is it the same sensor !</a:t>
            </a:r>
          </a:p>
          <a:p>
            <a:r>
              <a:rPr lang="en-GB" sz="2400" dirty="0" smtClean="0"/>
              <a:t>The dew point at alignment sensor on -Z today is not yet stable but seems similar to 2011.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9616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RB 1 month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6423" y="1172606"/>
            <a:ext cx="8419228" cy="54753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51015" t="15119" r="7271" b="45044"/>
          <a:stretch/>
        </p:blipFill>
        <p:spPr>
          <a:xfrm>
            <a:off x="6071286" y="2633405"/>
            <a:ext cx="3155092" cy="292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8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 temps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1393" y="1825625"/>
            <a:ext cx="44892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39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Pressure Surface, UXC &amp; USC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5679" y="1227437"/>
            <a:ext cx="8537587" cy="55523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03232" y="6242179"/>
            <a:ext cx="1073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30 days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817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Temperature UXC 30 days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7567" y="1275119"/>
            <a:ext cx="8315560" cy="54079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69763" y="2006082"/>
            <a:ext cx="1558211" cy="38255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0750am today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05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Temperature YB0 X2 Far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208" y="1321772"/>
            <a:ext cx="66909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Humidity UXC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2361084"/>
            <a:ext cx="5983728" cy="38914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729" y="131805"/>
            <a:ext cx="6149190" cy="3999041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6" name="Oval 5"/>
          <p:cNvSpPr/>
          <p:nvPr/>
        </p:nvSpPr>
        <p:spPr>
          <a:xfrm>
            <a:off x="4028303" y="2785525"/>
            <a:ext cx="1955426" cy="112034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ent Arrow 9"/>
          <p:cNvSpPr/>
          <p:nvPr/>
        </p:nvSpPr>
        <p:spPr>
          <a:xfrm>
            <a:off x="4966692" y="1469909"/>
            <a:ext cx="1017037" cy="131561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0151706" y="1884784"/>
            <a:ext cx="1539551" cy="31724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408297" y="2165287"/>
            <a:ext cx="1026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More stable since 2 June @ 48% RH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520473" y="4364165"/>
            <a:ext cx="2435290" cy="375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Wolfram will investigate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988629" y="5234473"/>
            <a:ext cx="3946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Calculate RH from Dew point at 19.6degC = 52.5 %RH</a:t>
            </a:r>
          </a:p>
          <a:p>
            <a:r>
              <a:rPr lang="en-GB" dirty="0" smtClean="0"/>
              <a:t>20.5deC   = 49.7 %RH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14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Humidity UXC 2010 to 2011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712" y="1760310"/>
            <a:ext cx="8196339" cy="4351338"/>
          </a:xfrm>
        </p:spPr>
      </p:pic>
    </p:spTree>
    <p:extLst>
      <p:ext uri="{BB962C8B-B14F-4D97-AF65-F5344CB8AC3E}">
        <p14:creationId xmlns:p14="http://schemas.microsoft.com/office/powerpoint/2010/main" val="417552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Temperatures UXC 2010 to 2011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14" y="2170857"/>
            <a:ext cx="8196339" cy="4351338"/>
          </a:xfrm>
        </p:spPr>
      </p:pic>
    </p:spTree>
    <p:extLst>
      <p:ext uri="{BB962C8B-B14F-4D97-AF65-F5344CB8AC3E}">
        <p14:creationId xmlns:p14="http://schemas.microsoft.com/office/powerpoint/2010/main" val="3440549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212</Words>
  <Application>Microsoft Office PowerPoint</Application>
  <PresentationFormat>Widescreen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Ambient conditions CMS</vt:lpstr>
      <vt:lpstr>RB 1 month</vt:lpstr>
      <vt:lpstr>RE temps</vt:lpstr>
      <vt:lpstr>Pressure Surface, UXC &amp; USC</vt:lpstr>
      <vt:lpstr>Temperature UXC 30 days</vt:lpstr>
      <vt:lpstr>Temperature YB0 X2 Far</vt:lpstr>
      <vt:lpstr>Humidity UXC</vt:lpstr>
      <vt:lpstr>Humidity UXC 2010 to 2011</vt:lpstr>
      <vt:lpstr>Temperatures UXC 2010 to 2011</vt:lpstr>
      <vt:lpstr>Dew Point (Alignment) UXC back to 2011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 conditions CMS</dc:title>
  <dc:creator>Ian Crotty</dc:creator>
  <cp:lastModifiedBy>Ian Crotty</cp:lastModifiedBy>
  <cp:revision>31</cp:revision>
  <dcterms:created xsi:type="dcterms:W3CDTF">2015-06-15T07:19:02Z</dcterms:created>
  <dcterms:modified xsi:type="dcterms:W3CDTF">2015-06-15T09:55:26Z</dcterms:modified>
</cp:coreProperties>
</file>