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6" r:id="rId7"/>
    <p:sldId id="260" r:id="rId8"/>
    <p:sldId id="261" r:id="rId9"/>
    <p:sldId id="265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89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19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68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76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34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98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00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80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95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8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2BECE-E3C2-46C4-A6F7-F3F226155A20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34BCE-DF1C-4E66-AD05-742AF4E07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3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Ambient conditions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28 Sept 2015</a:t>
            </a:r>
          </a:p>
          <a:p>
            <a:r>
              <a:rPr lang="en-GB" dirty="0" smtClean="0"/>
              <a:t>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481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 UXC 55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5453" y="1256520"/>
            <a:ext cx="8283217" cy="538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8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Stable conditions except for Humidity and Pressure</a:t>
            </a:r>
          </a:p>
          <a:p>
            <a:r>
              <a:rPr lang="en-GB" dirty="0" err="1" smtClean="0"/>
              <a:t>Fos</a:t>
            </a:r>
            <a:r>
              <a:rPr lang="en-GB" dirty="0" smtClean="0"/>
              <a:t> require some attention for spread and mean…</a:t>
            </a:r>
          </a:p>
          <a:p>
            <a:r>
              <a:rPr lang="en-GB" dirty="0" smtClean="0"/>
              <a:t>Curious temperature increase in one of the </a:t>
            </a:r>
            <a:r>
              <a:rPr lang="en-GB" smtClean="0"/>
              <a:t>coolant circuits.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65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RB Temps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4343" y="1415077"/>
            <a:ext cx="7451166" cy="4845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51525" t="15050" r="7559" b="45717"/>
          <a:stretch/>
        </p:blipFill>
        <p:spPr>
          <a:xfrm>
            <a:off x="8615509" y="1690688"/>
            <a:ext cx="3172409" cy="29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 Temp ADC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271" y="1690688"/>
            <a:ext cx="6690905" cy="43513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51510" t="15207" r="7705" b="45919"/>
          <a:stretch/>
        </p:blipFill>
        <p:spPr>
          <a:xfrm>
            <a:off x="7769755" y="2086104"/>
            <a:ext cx="3410465" cy="31508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05103" y="5447699"/>
            <a:ext cx="181577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8 </a:t>
            </a:r>
            <a:r>
              <a:rPr lang="en-GB" dirty="0" err="1"/>
              <a:t>D</a:t>
            </a:r>
            <a:r>
              <a:rPr lang="en-GB" dirty="0" err="1" smtClean="0"/>
              <a:t>eg</a:t>
            </a:r>
            <a:r>
              <a:rPr lang="en-GB" dirty="0" smtClean="0"/>
              <a:t> spread ?</a:t>
            </a:r>
          </a:p>
          <a:p>
            <a:r>
              <a:rPr lang="en-GB" dirty="0" smtClean="0"/>
              <a:t>20.25 </a:t>
            </a:r>
            <a:r>
              <a:rPr lang="en-GB" dirty="0" err="1" smtClean="0"/>
              <a:t>Deg</a:t>
            </a:r>
            <a:r>
              <a:rPr lang="en-GB" dirty="0" smtClean="0"/>
              <a:t> Mean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68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 Temp FOS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4805" y="1344671"/>
            <a:ext cx="5688022" cy="55133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62122" y="2485567"/>
            <a:ext cx="176037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57 </a:t>
            </a:r>
            <a:r>
              <a:rPr lang="en-GB" dirty="0" err="1" smtClean="0"/>
              <a:t>Deg</a:t>
            </a:r>
            <a:r>
              <a:rPr lang="en-GB" dirty="0" smtClean="0"/>
              <a:t> spread</a:t>
            </a:r>
          </a:p>
          <a:p>
            <a:r>
              <a:rPr lang="en-GB" dirty="0" smtClean="0"/>
              <a:t>19.43 </a:t>
            </a:r>
            <a:r>
              <a:rPr lang="en-GB" dirty="0" err="1" smtClean="0"/>
              <a:t>Deg</a:t>
            </a:r>
            <a:r>
              <a:rPr lang="en-GB" dirty="0" smtClean="0"/>
              <a:t> Mean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02" y="5102"/>
            <a:ext cx="10537470" cy="685289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45498" y="700721"/>
            <a:ext cx="6218818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sz="2400" dirty="0" smtClean="0"/>
              <a:t>Two coolant temp circuits on Yoke YE+1 RE1 side</a:t>
            </a:r>
            <a:endParaRPr lang="en-GB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738" y="2005107"/>
            <a:ext cx="1819275" cy="2457450"/>
          </a:xfrm>
          <a:prstGeom prst="rect">
            <a:avLst/>
          </a:prstGeom>
        </p:spPr>
      </p:pic>
      <p:sp>
        <p:nvSpPr>
          <p:cNvPr id="13" name="Curved Left Arrow 12"/>
          <p:cNvSpPr/>
          <p:nvPr/>
        </p:nvSpPr>
        <p:spPr>
          <a:xfrm>
            <a:off x="4502013" y="2717323"/>
            <a:ext cx="335902" cy="709126"/>
          </a:xfrm>
          <a:prstGeom prst="curvedLeftArrow">
            <a:avLst>
              <a:gd name="adj1" fmla="val 13709"/>
              <a:gd name="adj2" fmla="val 50000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Curved Left Arrow 13"/>
          <p:cNvSpPr/>
          <p:nvPr/>
        </p:nvSpPr>
        <p:spPr>
          <a:xfrm flipH="1" flipV="1">
            <a:off x="2449375" y="2883159"/>
            <a:ext cx="196123" cy="338624"/>
          </a:xfrm>
          <a:prstGeom prst="curvedLeftArrow">
            <a:avLst>
              <a:gd name="adj1" fmla="val 13709"/>
              <a:gd name="adj2" fmla="val 50000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Curved Left Arrow 14"/>
          <p:cNvSpPr/>
          <p:nvPr/>
        </p:nvSpPr>
        <p:spPr>
          <a:xfrm>
            <a:off x="9571645" y="2697908"/>
            <a:ext cx="335902" cy="709126"/>
          </a:xfrm>
          <a:prstGeom prst="curvedLeftArrow">
            <a:avLst>
              <a:gd name="adj1" fmla="val 13709"/>
              <a:gd name="adj2" fmla="val 50000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Curved Left Arrow 16"/>
          <p:cNvSpPr/>
          <p:nvPr/>
        </p:nvSpPr>
        <p:spPr>
          <a:xfrm flipH="1" flipV="1">
            <a:off x="7396569" y="2883159"/>
            <a:ext cx="196123" cy="338624"/>
          </a:xfrm>
          <a:prstGeom prst="curvedLeftArrow">
            <a:avLst>
              <a:gd name="adj1" fmla="val 13709"/>
              <a:gd name="adj2" fmla="val 50000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1559" y="3954331"/>
            <a:ext cx="1841168" cy="73866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Increase of one circuit by few degrees since Jan 2013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991304" y="1604251"/>
            <a:ext cx="112900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C05 supply is warmer than return, there is a problem</a:t>
            </a:r>
            <a:endParaRPr lang="en-GB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107590" y="2267339"/>
            <a:ext cx="1019373" cy="35456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843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9755" y="127865"/>
            <a:ext cx="10090448" cy="65621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366" y="1864373"/>
            <a:ext cx="1809750" cy="24574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04756" y="626787"/>
            <a:ext cx="4721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Two coolant temp circuits on Yoke YE+1 RE1 side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440098" y="2670293"/>
            <a:ext cx="184116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No increase of the two circuits since Jan 2013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66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Pressure UXC55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2816" y="1189771"/>
            <a:ext cx="8472195" cy="550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7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Humidity UXC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7198" y="1231641"/>
            <a:ext cx="8393209" cy="54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3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 in RE+1 x4 sensors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8678" y="1499241"/>
            <a:ext cx="8145623" cy="529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9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114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Ambient conditions</vt:lpstr>
      <vt:lpstr>RB Temps</vt:lpstr>
      <vt:lpstr>RE Temp ADC</vt:lpstr>
      <vt:lpstr>RE Temp FOS</vt:lpstr>
      <vt:lpstr>PowerPoint Presentation</vt:lpstr>
      <vt:lpstr>PowerPoint Presentation</vt:lpstr>
      <vt:lpstr>Pressure UXC55</vt:lpstr>
      <vt:lpstr>Humidity UXC</vt:lpstr>
      <vt:lpstr>RH in RE+1 x4 sensors</vt:lpstr>
      <vt:lpstr>Temp UXC 55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 conditions</dc:title>
  <dc:creator>Ian Crotty</dc:creator>
  <cp:lastModifiedBy>Ian Crotty</cp:lastModifiedBy>
  <cp:revision>27</cp:revision>
  <dcterms:created xsi:type="dcterms:W3CDTF">2015-09-28T08:36:20Z</dcterms:created>
  <dcterms:modified xsi:type="dcterms:W3CDTF">2015-09-28T09:55:56Z</dcterms:modified>
</cp:coreProperties>
</file>