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2" r:id="rId8"/>
    <p:sldId id="263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8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0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4E25-4DAD-4303-BF1E-77C73A207C09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D4A2-F1BA-4740-A435-4D0146C79F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429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4E25-4DAD-4303-BF1E-77C73A207C09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D4A2-F1BA-4740-A435-4D0146C79F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61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4E25-4DAD-4303-BF1E-77C73A207C09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D4A2-F1BA-4740-A435-4D0146C79F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852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4E25-4DAD-4303-BF1E-77C73A207C09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D4A2-F1BA-4740-A435-4D0146C79F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07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4E25-4DAD-4303-BF1E-77C73A207C09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D4A2-F1BA-4740-A435-4D0146C79F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736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4E25-4DAD-4303-BF1E-77C73A207C09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D4A2-F1BA-4740-A435-4D0146C79F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729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4E25-4DAD-4303-BF1E-77C73A207C09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D4A2-F1BA-4740-A435-4D0146C79F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387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4E25-4DAD-4303-BF1E-77C73A207C09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D4A2-F1BA-4740-A435-4D0146C79F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74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4E25-4DAD-4303-BF1E-77C73A207C09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D4A2-F1BA-4740-A435-4D0146C79F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1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4E25-4DAD-4303-BF1E-77C73A207C09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D4A2-F1BA-4740-A435-4D0146C79F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573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4E25-4DAD-4303-BF1E-77C73A207C09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D4A2-F1BA-4740-A435-4D0146C79F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297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44E25-4DAD-4303-BF1E-77C73A207C09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CD4A2-F1BA-4740-A435-4D0146C79F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40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Ambient Conditions in </a:t>
            </a:r>
            <a:r>
              <a:rPr lang="en-GB" dirty="0" smtClean="0"/>
              <a:t>P5.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Look back over 70 days</a:t>
            </a:r>
          </a:p>
          <a:p>
            <a:r>
              <a:rPr lang="en-GB" dirty="0" smtClean="0"/>
              <a:t>Ian Crotty</a:t>
            </a:r>
          </a:p>
          <a:p>
            <a:r>
              <a:rPr lang="en-GB" dirty="0" smtClean="0"/>
              <a:t>7 Sept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4441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569" t="10255" r="10183" b="4822"/>
          <a:stretch/>
        </p:blipFill>
        <p:spPr>
          <a:xfrm>
            <a:off x="2790334" y="40780"/>
            <a:ext cx="7098383" cy="67702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8717" y="983897"/>
            <a:ext cx="1176630" cy="77425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9164081" y="1825625"/>
            <a:ext cx="702526" cy="13636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413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Surface RH at Airport </a:t>
            </a:r>
            <a:r>
              <a:rPr lang="en-GB" dirty="0" err="1" smtClean="0"/>
              <a:t>Geneve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7" t="9605" r="9238" b="32552"/>
          <a:stretch/>
        </p:blipFill>
        <p:spPr>
          <a:xfrm>
            <a:off x="0" y="1432861"/>
            <a:ext cx="12207994" cy="439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01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036" y="661761"/>
            <a:ext cx="11039764" cy="58314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16436" y="4442691"/>
            <a:ext cx="1653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Same period RH RE+1, similar form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7968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FOS and CAEN appear agree rather well.</a:t>
            </a:r>
          </a:p>
          <a:p>
            <a:r>
              <a:rPr lang="en-GB" dirty="0" smtClean="0"/>
              <a:t>Ambient RH on the surface has direct impact on UXC RH.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7677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161" y="0"/>
            <a:ext cx="1054531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474" y="545878"/>
            <a:ext cx="4626935" cy="900149"/>
          </a:xfrm>
        </p:spPr>
        <p:txBody>
          <a:bodyPr/>
          <a:lstStyle/>
          <a:p>
            <a:r>
              <a:rPr lang="en-GB" dirty="0" smtClean="0"/>
              <a:t>RB Chamber Temps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1565" t="14965" r="7872" b="46068"/>
          <a:stretch/>
        </p:blipFill>
        <p:spPr>
          <a:xfrm>
            <a:off x="3221666" y="3242931"/>
            <a:ext cx="2626242" cy="24454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84203" y="995952"/>
            <a:ext cx="956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Tech stop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761228" y="1605516"/>
            <a:ext cx="999460" cy="0"/>
          </a:xfrm>
          <a:prstGeom prst="straightConnector1">
            <a:avLst/>
          </a:prstGeom>
          <a:ln w="254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845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392" y="20569"/>
            <a:ext cx="10189575" cy="6626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855" y="20569"/>
            <a:ext cx="3760304" cy="65529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FOS temps REs</a:t>
            </a: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213781" y="744718"/>
            <a:ext cx="0" cy="432690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69064" y="3676454"/>
            <a:ext cx="72586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75555" y="3676454"/>
            <a:ext cx="138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Start reading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7579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 FOS &amp; CAEN ADC system today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330" t="14805" r="7302" b="46416"/>
          <a:stretch/>
        </p:blipFill>
        <p:spPr>
          <a:xfrm>
            <a:off x="1234912" y="1960774"/>
            <a:ext cx="3823203" cy="34738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1500" t="14533" r="7526" b="45829"/>
          <a:stretch/>
        </p:blipFill>
        <p:spPr>
          <a:xfrm>
            <a:off x="6523349" y="1960774"/>
            <a:ext cx="3704734" cy="347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70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Individual Disc Temp FOS &amp; CAEN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551" t="15021" r="34629" b="24103"/>
          <a:stretch/>
        </p:blipFill>
        <p:spPr>
          <a:xfrm>
            <a:off x="3461213" y="1553234"/>
            <a:ext cx="2366129" cy="2567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2687" t="20473" r="12413" b="27052"/>
          <a:stretch/>
        </p:blipFill>
        <p:spPr>
          <a:xfrm>
            <a:off x="796027" y="4103684"/>
            <a:ext cx="2475073" cy="23095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1138" y="3734352"/>
            <a:ext cx="1564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Disc P1 CAEN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52900" t="20472" r="12413" b="26198"/>
          <a:stretch/>
        </p:blipFill>
        <p:spPr>
          <a:xfrm>
            <a:off x="3461213" y="4120347"/>
            <a:ext cx="2420604" cy="23095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52900" t="20642" r="12413" b="26027"/>
          <a:stretch/>
        </p:blipFill>
        <p:spPr>
          <a:xfrm>
            <a:off x="6096000" y="4120347"/>
            <a:ext cx="2420603" cy="23095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30730" t="15172" r="34584" b="23976"/>
          <a:stretch/>
        </p:blipFill>
        <p:spPr>
          <a:xfrm>
            <a:off x="6096000" y="1519153"/>
            <a:ext cx="2385314" cy="25968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l="30836" t="15686" r="34902" b="23975"/>
          <a:stretch/>
        </p:blipFill>
        <p:spPr>
          <a:xfrm>
            <a:off x="8781351" y="1519153"/>
            <a:ext cx="2572449" cy="281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93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FOS and CAEN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FOS sensors </a:t>
            </a:r>
            <a:r>
              <a:rPr lang="en-GB" dirty="0" smtClean="0"/>
              <a:t>72</a:t>
            </a:r>
            <a:r>
              <a:rPr lang="en-GB" dirty="0" smtClean="0"/>
              <a:t>/ station</a:t>
            </a:r>
            <a:endParaRPr lang="en-GB" dirty="0" smtClean="0"/>
          </a:p>
          <a:p>
            <a:r>
              <a:rPr lang="en-GB" dirty="0" smtClean="0"/>
              <a:t>CAEN </a:t>
            </a:r>
            <a:r>
              <a:rPr lang="en-GB" dirty="0" smtClean="0"/>
              <a:t>12</a:t>
            </a:r>
            <a:r>
              <a:rPr lang="en-GB" dirty="0" smtClean="0"/>
              <a:t> sensors/</a:t>
            </a:r>
            <a:r>
              <a:rPr lang="en-GB" dirty="0" smtClean="0"/>
              <a:t>station</a:t>
            </a:r>
          </a:p>
          <a:p>
            <a:r>
              <a:rPr lang="en-GB" dirty="0" smtClean="0"/>
              <a:t>Map will come.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676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Cooling Probes RE+2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0547" y="1825625"/>
            <a:ext cx="669090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28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RH in RE+1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0547" y="1825625"/>
            <a:ext cx="6690905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15344" y="1102809"/>
            <a:ext cx="1115712" cy="65534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RH rapid decrease 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9164081" y="1825625"/>
            <a:ext cx="702526" cy="13636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029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RH in RE+2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0547" y="1825625"/>
            <a:ext cx="6690905" cy="4351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15344" y="1102809"/>
            <a:ext cx="1115712" cy="65534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RH rapid decrease 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9164081" y="1825625"/>
            <a:ext cx="702526" cy="13636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424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3102</TotalTime>
  <Words>104</Words>
  <Application>Microsoft Office PowerPoint</Application>
  <PresentationFormat>Widescreen</PresentationFormat>
  <Paragraphs>25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Ambient Conditions in P5.</vt:lpstr>
      <vt:lpstr>RB Chamber Temps</vt:lpstr>
      <vt:lpstr>FOS temps REs</vt:lpstr>
      <vt:lpstr>REs FOS &amp; CAEN ADC system today</vt:lpstr>
      <vt:lpstr>Individual Disc Temp FOS &amp; CAEN</vt:lpstr>
      <vt:lpstr>FOS and CAEN</vt:lpstr>
      <vt:lpstr>Cooling Probes RE+2 </vt:lpstr>
      <vt:lpstr>RH in RE+1</vt:lpstr>
      <vt:lpstr>RH in RE+2</vt:lpstr>
      <vt:lpstr>PowerPoint Presentation</vt:lpstr>
      <vt:lpstr>Surface RH at Airport Geneve</vt:lpstr>
      <vt:lpstr>PowerPoint Presentation</vt:lpstr>
      <vt:lpstr>Conclusions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Ambient Conditions in P5</dc:title>
  <dc:creator>Ian Crotty</dc:creator>
  <cp:lastModifiedBy>Ian Crotty</cp:lastModifiedBy>
  <cp:revision>30</cp:revision>
  <dcterms:created xsi:type="dcterms:W3CDTF">2015-09-07T09:39:16Z</dcterms:created>
  <dcterms:modified xsi:type="dcterms:W3CDTF">2015-09-21T08:35:52Z</dcterms:modified>
</cp:coreProperties>
</file>