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55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85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6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4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18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1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8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46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68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1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48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Pressure in YE manifolds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6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" y="620688"/>
            <a:ext cx="9123561" cy="593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97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6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5751</TotalTime>
  <Words>4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Pressure in YE manifolds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in YE manifolds</dc:title>
  <dc:creator>Ian Crotty</dc:creator>
  <cp:lastModifiedBy>Ian Crotty</cp:lastModifiedBy>
  <cp:revision>4</cp:revision>
  <dcterms:created xsi:type="dcterms:W3CDTF">2016-05-26T13:25:29Z</dcterms:created>
  <dcterms:modified xsi:type="dcterms:W3CDTF">2016-05-30T13:17:18Z</dcterms:modified>
</cp:coreProperties>
</file>