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557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85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96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94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18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1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08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460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68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0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41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2B62D-FAE3-45D2-8147-7B5062084567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0A114-44F6-4D89-810E-6C63AABC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481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Pressure in YE manifolds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63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0972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Pressure in YE manifolds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Pressure in YE manifolds</dc:title>
  <dc:creator>Ian Crotty</dc:creator>
  <cp:lastModifiedBy>Ian Crotty</cp:lastModifiedBy>
  <cp:revision>2</cp:revision>
  <dcterms:created xsi:type="dcterms:W3CDTF">2016-05-26T13:25:29Z</dcterms:created>
  <dcterms:modified xsi:type="dcterms:W3CDTF">2016-05-26T13:30:59Z</dcterms:modified>
</cp:coreProperties>
</file>