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9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18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98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568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28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2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6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41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631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92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7CC2B-81F2-42B6-95E0-1B3F3A2867EB}" type="datetimeFigureOut">
              <a:rPr lang="en-GB" smtClean="0"/>
              <a:t>15/10/2018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4C774-5183-43F0-A749-40DC354A0E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44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Formulas for cooling Calculations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95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17" t="20343" r="38102" b="26001"/>
          <a:stretch/>
        </p:blipFill>
        <p:spPr>
          <a:xfrm>
            <a:off x="0" y="964276"/>
            <a:ext cx="12075992" cy="58189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0647" y="108065"/>
            <a:ext cx="22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CSC calculations by </a:t>
            </a:r>
            <a:r>
              <a:rPr lang="en-GB" smtClean="0"/>
              <a:t>Dick loveless  2007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3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831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605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034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11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Formulas for cooling Calculations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Formulas for cooling Calculations</dc:title>
  <dc:creator>Ian Crotty</dc:creator>
  <cp:lastModifiedBy>Ian Crotty</cp:lastModifiedBy>
  <cp:revision>3</cp:revision>
  <dcterms:created xsi:type="dcterms:W3CDTF">2018-10-15T15:23:45Z</dcterms:created>
  <dcterms:modified xsi:type="dcterms:W3CDTF">2018-10-15T15:28:28Z</dcterms:modified>
</cp:coreProperties>
</file>