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9F2D2-6E89-5E9C-B958-8404611A4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5DE1D-9A96-50A2-98E9-F5536F8C6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46067-C84B-00B9-E600-3854BD66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111F1-97A0-6A14-7E8C-4C5BFFF7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1674E-A71B-40C7-D058-9477E668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8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26E2-0FAB-8D16-02D2-E13D20CD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34E61-7174-97ED-4416-8033A9473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B7F9E-1063-4B4A-BAB0-D4DC736B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CC7C5-3E81-7408-7780-F3EA21A8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9C4B-98BE-3D43-1FA0-EB2EE241B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8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4E3A9E-9EDE-BCBB-4062-F85F5A02A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E841D-3658-3D61-DA9C-D933B1D57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B60FA-A78A-AB6F-DCB7-7A212310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93BF9-A264-3356-B231-E97E7CC8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605C6-1B3E-569C-C679-DE8D8673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AA684-DF20-EB2E-EAEA-498CAF5C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A2EED-5EEE-B7DA-2166-A5819815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1390C-5A6C-2E7E-9969-A72DB6C3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DCEC7-932D-F2C6-FC5E-A826EF62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8E7C9-7619-F53C-F2E8-966E5EAC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54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54FE-B78B-6427-690A-3D004970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434C6-89B2-0D03-94DF-EA68BAC0B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B2FF2-6A7F-D5EC-973B-C73F9CF4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8927D-A549-34D2-1F94-7AA4F45F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89838-CD1E-5041-BE81-824CE455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4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4E8E-6B32-6BAD-EC7D-E3EA8B0E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DB56-8727-6D85-33DF-3255D4EC0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6ABEB-29B9-6CD1-9B75-D5D85990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810BC-8301-3871-8773-671B5A5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1837D-61C5-AC70-ECB7-E9C9520F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4085B-6387-1E0D-7484-1C47C767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56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B090-0AAF-CA61-66FF-C9A66E4F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B5DB9-13C3-B776-FB96-DD4C82EDB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1454C-19B2-8DDF-97D1-9BAF1ECB1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BEE2D-E7D6-E457-D309-D43ED5B28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F62A8-B341-F72E-B871-3E76732CA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CB3E5-FFED-5AA0-B61C-B436DA2F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A035B-A97D-CF1E-0A36-335ADEBE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21FBA-C002-B1CA-528B-7D7963A7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3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02F3-44AC-43CE-BD90-BD30D1F4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3171F-DCF9-0735-8344-3E314CDB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6C841-FD9B-B7B1-1480-2E74E100A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C27FF8-62DE-4BDE-FD47-362D828F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6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93A30-FCA3-7983-D4AB-5BF5A1B8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644E4-271C-54D2-04E1-DD8A5767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1157B-3710-34D5-155E-48EC518D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13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AFD02-2168-30BA-BE55-EC92C434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1F654-5865-BCB9-80D6-624D2E32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191F0-757F-9828-6DF1-E9BBF1BA4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5F2EC-F886-A7D5-733F-17424679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125F5-18AB-BBA6-4C49-DD7ABB9D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8575D-A6A4-FF21-42F2-F2180EB4D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A9071-2846-C088-4158-4E7ED9C6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19610-2A70-4243-B593-23D91E2A5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1BC2D-B61E-FF30-0526-44D0D449E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36D90-E2CC-B6C7-0C6F-EF1DD194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039D6-BEE7-FD8B-3DB0-E5AE368C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A9D91-2490-7BCA-18B7-6160BFB5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8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DCA93-A767-37DB-96B3-B41BBAC7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61FB2-EBDC-CEB6-4BC1-16059B6D4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92A89-9DA2-59A8-47D2-99C0A025A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0175A-0F5C-BA19-F3DA-8B4F62914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A2C9-BA96-279B-D6AB-4B3AA29F6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EB4F-D5C3-8A01-EAEE-42EC183751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Pressure drop in </a:t>
            </a:r>
            <a:r>
              <a:rPr lang="en-GB" dirty="0" err="1"/>
              <a:t>iRPC</a:t>
            </a:r>
            <a:r>
              <a:rPr lang="en-GB" dirty="0"/>
              <a:t> cooling in 904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2B07F-B9FF-512C-C3B4-89D263563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11 April 2024</a:t>
            </a:r>
          </a:p>
        </p:txBody>
      </p:sp>
    </p:spTree>
    <p:extLst>
      <p:ext uri="{BB962C8B-B14F-4D97-AF65-F5344CB8AC3E}">
        <p14:creationId xmlns:p14="http://schemas.microsoft.com/office/powerpoint/2010/main" val="351368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68227D-C673-6508-B852-F839C9676202}"/>
              </a:ext>
            </a:extLst>
          </p:cNvPr>
          <p:cNvSpPr txBox="1"/>
          <p:nvPr/>
        </p:nvSpPr>
        <p:spPr>
          <a:xfrm>
            <a:off x="0" y="0"/>
            <a:ext cx="8642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https://toolbox.tlv.com/global/TI/calculator/water-pressure-loss-through-piping.html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CDC919-807B-8E6A-7F71-7F455C48E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782" y="508466"/>
            <a:ext cx="11722217" cy="63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5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BEB912-448B-384E-E34D-A47135FDE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D04F52-E701-909D-D6AE-E31249AC0124}"/>
              </a:ext>
            </a:extLst>
          </p:cNvPr>
          <p:cNvSpPr txBox="1"/>
          <p:nvPr/>
        </p:nvSpPr>
        <p:spPr>
          <a:xfrm>
            <a:off x="4142065" y="1409241"/>
            <a:ext cx="6153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https://www.pressure-drop.com/Online-Calculator/</a:t>
            </a:r>
          </a:p>
        </p:txBody>
      </p:sp>
    </p:spTree>
    <p:extLst>
      <p:ext uri="{BB962C8B-B14F-4D97-AF65-F5344CB8AC3E}">
        <p14:creationId xmlns:p14="http://schemas.microsoft.com/office/powerpoint/2010/main" val="168535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BEC00F-46A8-3B41-14E5-EB33CA507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25" y="0"/>
            <a:ext cx="4181168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4EABC4-3DFA-1863-9FF6-90467B69F1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1582" b="39933"/>
          <a:stretch/>
        </p:blipFill>
        <p:spPr>
          <a:xfrm>
            <a:off x="4546833" y="0"/>
            <a:ext cx="5889072" cy="67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9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A16DF-3A9F-F828-62CC-7B2BD63B4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9971E0-76B9-114F-1C23-6B818D175161}"/>
              </a:ext>
            </a:extLst>
          </p:cNvPr>
          <p:cNvSpPr txBox="1"/>
          <p:nvPr/>
        </p:nvSpPr>
        <p:spPr>
          <a:xfrm>
            <a:off x="4829962" y="6300023"/>
            <a:ext cx="6153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https://www.h2xengineering.com/pressure-drop-calculator/</a:t>
            </a:r>
          </a:p>
        </p:txBody>
      </p:sp>
    </p:spTree>
    <p:extLst>
      <p:ext uri="{BB962C8B-B14F-4D97-AF65-F5344CB8AC3E}">
        <p14:creationId xmlns:p14="http://schemas.microsoft.com/office/powerpoint/2010/main" val="202134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39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9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49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Pressure drop in iRPC cooling in 904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drop in iRPC cooling in 904 lab</dc:title>
  <dc:creator>Ian Crotty</dc:creator>
  <cp:lastModifiedBy>Ian Crotty</cp:lastModifiedBy>
  <cp:revision>2</cp:revision>
  <dcterms:created xsi:type="dcterms:W3CDTF">2024-04-11T08:33:44Z</dcterms:created>
  <dcterms:modified xsi:type="dcterms:W3CDTF">2024-04-11T08:42:48Z</dcterms:modified>
</cp:coreProperties>
</file>