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8" autoAdjust="0"/>
    <p:restoredTop sz="94660"/>
  </p:normalViewPr>
  <p:slideViewPr>
    <p:cSldViewPr snapToGrid="0">
      <p:cViewPr varScale="1">
        <p:scale>
          <a:sx n="74" d="100"/>
          <a:sy n="74" d="100"/>
        </p:scale>
        <p:origin x="90" y="9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C0356-A115-423F-8C99-20BD2F6585C1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2F90-F35A-4FAD-972C-07F4BDE64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19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C0356-A115-423F-8C99-20BD2F6585C1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2F90-F35A-4FAD-972C-07F4BDE64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191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C0356-A115-423F-8C99-20BD2F6585C1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2F90-F35A-4FAD-972C-07F4BDE64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562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C0356-A115-423F-8C99-20BD2F6585C1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2F90-F35A-4FAD-972C-07F4BDE64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402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C0356-A115-423F-8C99-20BD2F6585C1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2F90-F35A-4FAD-972C-07F4BDE64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475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C0356-A115-423F-8C99-20BD2F6585C1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2F90-F35A-4FAD-972C-07F4BDE64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308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C0356-A115-423F-8C99-20BD2F6585C1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2F90-F35A-4FAD-972C-07F4BDE64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931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C0356-A115-423F-8C99-20BD2F6585C1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2F90-F35A-4FAD-972C-07F4BDE64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843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C0356-A115-423F-8C99-20BD2F6585C1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2F90-F35A-4FAD-972C-07F4BDE64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76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C0356-A115-423F-8C99-20BD2F6585C1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2F90-F35A-4FAD-972C-07F4BDE64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595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C0356-A115-423F-8C99-20BD2F6585C1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2F90-F35A-4FAD-972C-07F4BDE64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077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C0356-A115-423F-8C99-20BD2F6585C1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52F90-F35A-4FAD-972C-07F4BDE64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232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Rack cooling conditions</a:t>
            </a:r>
            <a:br>
              <a:rPr lang="en-GB" dirty="0" smtClean="0"/>
            </a:br>
            <a:r>
              <a:rPr lang="en-GB" dirty="0" smtClean="0"/>
              <a:t>All info </a:t>
            </a:r>
            <a:r>
              <a:rPr lang="en-GB" smtClean="0"/>
              <a:t>is through DIP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Nov 2014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 Crotty</a:t>
            </a:r>
          </a:p>
          <a:p>
            <a:r>
              <a:rPr lang="en-GB" dirty="0" smtClean="0"/>
              <a:t>17 Nov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1111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988" y="558308"/>
            <a:ext cx="8757681" cy="6130376"/>
          </a:xfrm>
        </p:spPr>
      </p:pic>
    </p:spTree>
    <p:extLst>
      <p:ext uri="{BB962C8B-B14F-4D97-AF65-F5344CB8AC3E}">
        <p14:creationId xmlns:p14="http://schemas.microsoft.com/office/powerpoint/2010/main" val="1272293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X3A51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ME_X3A51_TMP1_RET_HE float 20.17</a:t>
            </a:r>
          </a:p>
          <a:p>
            <a:r>
              <a:rPr lang="en-GB" dirty="0" smtClean="0"/>
              <a:t>ME_X3A51_TMP2_SUP_HE float 17.84 </a:t>
            </a:r>
          </a:p>
          <a:p>
            <a:r>
              <a:rPr lang="en-GB" dirty="0" smtClean="0"/>
              <a:t>ME_X3A51_TMP3_RET_HE float 20.44</a:t>
            </a:r>
          </a:p>
          <a:p>
            <a:r>
              <a:rPr lang="en-GB" dirty="0" smtClean="0"/>
              <a:t>ME_X3A51_TMP4_SUP_HE float 18.72 </a:t>
            </a:r>
          </a:p>
          <a:p>
            <a:r>
              <a:rPr lang="en-GB" dirty="0" smtClean="0"/>
              <a:t>ME_X3A51_TMP5_RET_CRB float 18.65 </a:t>
            </a:r>
          </a:p>
          <a:p>
            <a:r>
              <a:rPr lang="en-GB" dirty="0" smtClean="0"/>
              <a:t>ME_X3A51_TMP6_SUP_CRB float 17.48 </a:t>
            </a:r>
          </a:p>
          <a:p>
            <a:r>
              <a:rPr lang="en-GB" dirty="0" smtClean="0"/>
              <a:t>RPC_temp_inside1 float 20.17 </a:t>
            </a:r>
          </a:p>
          <a:p>
            <a:r>
              <a:rPr lang="en-GB" dirty="0" smtClean="0"/>
              <a:t>Temperature1 float 22.67 </a:t>
            </a:r>
          </a:p>
          <a:p>
            <a:r>
              <a:rPr lang="en-GB" dirty="0" smtClean="0"/>
              <a:t>Temperature2 float 22.57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5662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741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36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Rack cooling conditions All info is through DIP Nov 2014</vt:lpstr>
      <vt:lpstr>PowerPoint Presentation</vt:lpstr>
      <vt:lpstr>X3A51</vt:lpstr>
      <vt:lpstr>PowerPoint Presentation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6</cp:revision>
  <dcterms:created xsi:type="dcterms:W3CDTF">2014-11-17T13:39:14Z</dcterms:created>
  <dcterms:modified xsi:type="dcterms:W3CDTF">2014-11-17T14:59:31Z</dcterms:modified>
</cp:coreProperties>
</file>