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0FAD5-BEBC-409C-B4A5-C9FAD435C5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BA896C-33E8-4BEC-B457-1AFC71DEC1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AAEBC-9B76-4440-B0B2-76119D6D5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3341E-B411-4EC0-BBA0-66764B3DC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FD628-6A79-45F3-AB23-CD2F66F89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8881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AC4A2-C403-4B8C-8B68-49C2CA4B35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0C66A9-F9AF-4C05-864A-258C0B2F82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DD9945-C7FD-4B5E-99C3-82CB7669B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302E50-913B-437A-9322-5475BEFD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4E6D8-3F00-4252-89AB-C778FEA46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1335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027D2E-6931-4F8E-89D9-782C34DD3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CA0E4E-09DC-4C51-A46C-A783A8DFAF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C84AA-4F26-4DFC-90C5-657F18FFC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5DCB6D-8B9C-4B97-B5F8-A19F65E1F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6FCC7-2CA9-40A3-A45F-33DF423B2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7866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39A91-846D-4FE6-9031-32630C351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E6C8B-ABA4-4302-A12D-BFE1E7D9E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B3C11F-086B-458B-8613-38268F940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11D1C-221A-4361-BD54-A065BA188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FF079-1AA2-4646-869F-074110A2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65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F05CB-8D77-4FC1-BD0B-C74CD4DF1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6940AE-44A9-4AEF-8F1D-C2E7C8CBF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F5817-6C08-4634-9DDC-5D1D8B41C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6A2CE-8C2B-4428-B84F-A4EF29F59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F301D-7D61-407D-9059-613F4DAA7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56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5BFB2-D4BE-4425-8729-61CE73EE5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8D11EC-BCA3-4249-92F6-70555AFB68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F1779B-ACFB-4E5D-8EF0-94FE4F043D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4582A7-D779-4375-A729-397C2E23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23E01-217C-4B17-9A68-F8E93C776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28FB63-59D2-459E-ACEB-E76532D2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3940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AD531-26AC-4393-BFBF-6FA3D549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F7E58D-2BDB-4734-8AE0-6488CFEF8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B16F5-63D7-46DB-A7CC-87405EBC32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BB78791-FE01-4A98-B048-F9FAAECF3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844C3B-2891-47E9-A65E-C4F485082D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17EA36-7A31-4990-9F7C-E97688B6B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73B4D6-B226-48B3-823A-0BE4F03C7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E12893-8B28-48CD-BAF7-F09B8304A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7150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ECC27-05C5-4158-AD27-EDDC29290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29F019-1089-438D-8319-2CCADC3C0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6404B5-5042-4A70-A14A-E39FC8CC7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FFA2E4-25EA-4888-8F22-A79A42FFA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26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D1B75-1011-45C2-81A1-826C28043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520D38-11A0-4F59-A34E-96EB2438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6695F6-1F81-48C4-91B1-863B96BFA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4193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480FA-56F5-4942-8CBA-1BDD2B413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637BA-B785-45F5-8DBB-65EB7080A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CA6AFC-3639-42F9-BEE4-378AB50530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254ADF-34E7-45F5-BD8E-30348DCF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B888D2-ADAC-4D9C-B453-2AE62A074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59DD6-FD1E-42BA-A36F-92589AF88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083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5EF5D-17D4-4465-A9CE-B50566B2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20AB0B-BECB-49C9-9C3F-2FE51571C1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33BD01-9B90-40ED-8837-5818D4D764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1B4DD2-77D4-491F-9E01-E8FC4791F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C8968D-B156-4ABC-ABE4-EDC33F8B3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E38045-E9D0-4CAE-92CB-8A714F2AB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863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5B456D-923E-4948-B1ED-548172330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8A967-682D-4192-9C28-BE007122E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C8956-7E2A-45DE-822A-3E3D65E6C0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7D94E-003C-4EF3-85EF-9D7FF813800B}" type="datetimeFigureOut">
              <a:rPr lang="en-GB" smtClean="0"/>
              <a:t>03/02/2021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0DE8C-F8C2-40DB-BC74-2489F3559A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76E73F-6CA4-460C-969D-F2422431AB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B1F14-6D06-41C7-9EFA-ED4D6D4B7D2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97140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71076-24EB-460C-97FA-8541D21C251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Pinched Cooling hose against YE-4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8CAB7-49D4-475F-9FDE-12E26009421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Ian</a:t>
            </a:r>
          </a:p>
          <a:p>
            <a:r>
              <a:rPr lang="en-US" dirty="0"/>
              <a:t>3 </a:t>
            </a:r>
            <a:r>
              <a:rPr lang="en-US" dirty="0" err="1"/>
              <a:t>feb</a:t>
            </a:r>
            <a:r>
              <a:rPr lang="en-US" dirty="0"/>
              <a:t> 2021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5180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61EFB26-539B-4B82-993A-665DB6639A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506" y="980440"/>
            <a:ext cx="6529493" cy="4897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2F717-CEA4-42D1-9624-0D883A658D37}"/>
              </a:ext>
            </a:extLst>
          </p:cNvPr>
          <p:cNvSpPr txBox="1"/>
          <p:nvPr/>
        </p:nvSpPr>
        <p:spPr>
          <a:xfrm>
            <a:off x="1310640" y="650240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Plus Z Far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D4F90F-F96C-4C2C-8FC9-0E2C9CD71C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87" y="1788160"/>
            <a:ext cx="6041813" cy="453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5296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4FAB85-CF71-4F74-9CD5-BBE682440F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7" t="20287" r="17426" b="44380"/>
          <a:stretch/>
        </p:blipFill>
        <p:spPr>
          <a:xfrm>
            <a:off x="5157305" y="308709"/>
            <a:ext cx="7034695" cy="40083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471DE2-DD34-4720-ADA8-B55D6E585F2A}"/>
              </a:ext>
            </a:extLst>
          </p:cNvPr>
          <p:cNvSpPr txBox="1"/>
          <p:nvPr/>
        </p:nvSpPr>
        <p:spPr>
          <a:xfrm>
            <a:off x="1310640" y="650240"/>
            <a:ext cx="280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Plus Z Far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7AE1B-386C-45F3-8974-AF808F456C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12" t="47085" r="44843" b="14350"/>
          <a:stretch/>
        </p:blipFill>
        <p:spPr>
          <a:xfrm>
            <a:off x="246933" y="1193581"/>
            <a:ext cx="4389120" cy="36120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0383B8-A32F-4674-BEAC-E24821AB67F8}"/>
              </a:ext>
            </a:extLst>
          </p:cNvPr>
          <p:cNvSpPr txBox="1"/>
          <p:nvPr/>
        </p:nvSpPr>
        <p:spPr>
          <a:xfrm>
            <a:off x="650240" y="5435600"/>
            <a:ext cx="436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the Mini Manifold is mounted near the bottom of the green channel section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8409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147E95-E37F-4342-B4F3-D095DFF181BD}"/>
              </a:ext>
            </a:extLst>
          </p:cNvPr>
          <p:cNvSpPr txBox="1"/>
          <p:nvPr/>
        </p:nvSpPr>
        <p:spPr>
          <a:xfrm>
            <a:off x="2143760" y="223520"/>
            <a:ext cx="534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Minus Z end far</a:t>
            </a:r>
            <a:endParaRPr lang="en-GB" dirty="0"/>
          </a:p>
        </p:txBody>
      </p:sp>
      <p:pic>
        <p:nvPicPr>
          <p:cNvPr id="6" name="Picture 5" descr="A close - up of a machine&#10;&#10;Description automatically generated with low confidence">
            <a:extLst>
              <a:ext uri="{FF2B5EF4-FFF2-40B4-BE49-F238E27FC236}">
                <a16:creationId xmlns:a16="http://schemas.microsoft.com/office/drawing/2014/main" id="{2349A1C0-DD66-4440-81F6-0659BDEEA2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685" y="784225"/>
            <a:ext cx="7629315" cy="572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912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A0ED49-8BA8-4EDD-878F-DF235DE40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60" y="769621"/>
            <a:ext cx="6614159" cy="4960619"/>
          </a:xfrm>
          <a:prstGeom prst="rect">
            <a:avLst/>
          </a:prstGeom>
        </p:spPr>
      </p:pic>
      <p:pic>
        <p:nvPicPr>
          <p:cNvPr id="3" name="Picture 2" descr="A close - up of a machine&#10;&#10;Description automatically generated with low confidence">
            <a:extLst>
              <a:ext uri="{FF2B5EF4-FFF2-40B4-BE49-F238E27FC236}">
                <a16:creationId xmlns:a16="http://schemas.microsoft.com/office/drawing/2014/main" id="{CAFCDC84-0386-417B-A11A-FCE2173E22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0" t="47895" r="22105" b="-526"/>
          <a:stretch/>
        </p:blipFill>
        <p:spPr>
          <a:xfrm>
            <a:off x="538481" y="711200"/>
            <a:ext cx="3770620" cy="5151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D52890-D187-418C-A067-691E38458DA7}"/>
              </a:ext>
            </a:extLst>
          </p:cNvPr>
          <p:cNvSpPr txBox="1"/>
          <p:nvPr/>
        </p:nvSpPr>
        <p:spPr>
          <a:xfrm>
            <a:off x="2143760" y="223520"/>
            <a:ext cx="5344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Minus Z end far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2ACF92-530A-482F-B40D-216E4C5E9D5F}"/>
              </a:ext>
            </a:extLst>
          </p:cNvPr>
          <p:cNvSpPr txBox="1"/>
          <p:nvPr/>
        </p:nvSpPr>
        <p:spPr>
          <a:xfrm>
            <a:off x="0" y="5862320"/>
            <a:ext cx="54933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the Mini Manifold is mounted higher 5-10cm than the plus Z on the green channel section.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BD3752-073A-49DD-AC01-9C721DAD6FC6}"/>
              </a:ext>
            </a:extLst>
          </p:cNvPr>
          <p:cNvSpPr txBox="1"/>
          <p:nvPr/>
        </p:nvSpPr>
        <p:spPr>
          <a:xfrm>
            <a:off x="7962900" y="5980668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Here it is clear there is no return flow possible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4775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67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Pinched Cooling hose against YE-4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Pinched Cooling hose against YE-4</dc:title>
  <dc:creator>Ian Crotty</dc:creator>
  <cp:lastModifiedBy>Ian Crotty</cp:lastModifiedBy>
  <cp:revision>17</cp:revision>
  <dcterms:created xsi:type="dcterms:W3CDTF">2021-02-03T10:22:30Z</dcterms:created>
  <dcterms:modified xsi:type="dcterms:W3CDTF">2021-02-03T13:44:05Z</dcterms:modified>
</cp:coreProperties>
</file>