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RE+4 @ 12 Bar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LeaksFeb2016!$T$24:$T$29</c:f>
              <c:strCache>
                <c:ptCount val="6"/>
                <c:pt idx="0">
                  <c:v>21-26</c:v>
                </c:pt>
                <c:pt idx="1">
                  <c:v>15-20</c:v>
                </c:pt>
                <c:pt idx="2">
                  <c:v>27-32</c:v>
                </c:pt>
                <c:pt idx="3">
                  <c:v>02-33</c:v>
                </c:pt>
                <c:pt idx="4">
                  <c:v>09-14</c:v>
                </c:pt>
                <c:pt idx="5">
                  <c:v>03-08</c:v>
                </c:pt>
              </c:strCache>
            </c:strRef>
          </c:cat>
          <c:val>
            <c:numRef>
              <c:f>LeaksFeb2016!$U$24:$U$29</c:f>
              <c:numCache>
                <c:formatCode>0.000</c:formatCode>
                <c:ptCount val="6"/>
                <c:pt idx="0">
                  <c:v>2.1041666666666209E-2</c:v>
                </c:pt>
                <c:pt idx="1">
                  <c:v>0.22444444444443967</c:v>
                </c:pt>
                <c:pt idx="2">
                  <c:v>4.8095238095237018E-2</c:v>
                </c:pt>
                <c:pt idx="3">
                  <c:v>3.5438596491227291E-2</c:v>
                </c:pt>
                <c:pt idx="4">
                  <c:v>0.17907801418439973</c:v>
                </c:pt>
                <c:pt idx="5">
                  <c:v>3.960784313725757E-2</c:v>
                </c:pt>
              </c:numCache>
            </c:numRef>
          </c:val>
        </c:ser>
        <c:ser>
          <c:idx val="1"/>
          <c:order val="1"/>
          <c:tx>
            <c:v>RE+4 @ 18Bar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LeaksFeb2016!$V$24:$V$29</c:f>
              <c:numCache>
                <c:formatCode>0.000</c:formatCode>
                <c:ptCount val="6"/>
                <c:pt idx="0">
                  <c:v>5.611111111110996E-2</c:v>
                </c:pt>
                <c:pt idx="1">
                  <c:v>1.9803921568630544E-2</c:v>
                </c:pt>
                <c:pt idx="2">
                  <c:v>2.8055555555549956E-2</c:v>
                </c:pt>
                <c:pt idx="3">
                  <c:v>2.5897435897435345E-2</c:v>
                </c:pt>
                <c:pt idx="4">
                  <c:v>0.11222222222222988</c:v>
                </c:pt>
                <c:pt idx="5">
                  <c:v>1.2023809523807119E-2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717064"/>
        <c:axId val="226715496"/>
      </c:barChart>
      <c:catAx>
        <c:axId val="226717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Sector</a:t>
                </a:r>
                <a:r>
                  <a:rPr lang="en-GB" baseline="0"/>
                  <a:t> </a:t>
                </a:r>
                <a:r>
                  <a:rPr lang="en-GB" baseline="0" smtClean="0"/>
                  <a:t>[60deg</a:t>
                </a:r>
                <a:r>
                  <a:rPr lang="en-GB" baseline="0"/>
                  <a:t>]</a:t>
                </a:r>
              </a:p>
            </c:rich>
          </c:tx>
          <c:layout>
            <c:manualLayout>
              <c:xMode val="edge"/>
              <c:yMode val="edge"/>
              <c:x val="0.83740647190421746"/>
              <c:y val="0.86672273115203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715496"/>
        <c:crosses val="autoZero"/>
        <c:auto val="1"/>
        <c:lblAlgn val="ctr"/>
        <c:lblOffset val="100"/>
        <c:noMultiLvlLbl val="0"/>
      </c:catAx>
      <c:valAx>
        <c:axId val="2267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Leak Rate [mBar.l/s]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71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0.14589</cdr:x>
      <cdr:y>0.90399</cdr:y>
    </cdr:from>
    <cdr:to>
      <cdr:x>0.22181</cdr:x>
      <cdr:y>0.9714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3141" y="3549442"/>
          <a:ext cx="449179" cy="26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dirty="0" smtClean="0"/>
            <a:t>2 SS</a:t>
          </a:r>
          <a:endParaRPr lang="en-GB" dirty="0" smtClean="0"/>
        </a:p>
      </cdr:txBody>
    </cdr:sp>
  </cdr:relSizeAnchor>
  <cdr:relSizeAnchor xmlns:cdr="http://schemas.openxmlformats.org/drawingml/2006/chartDrawing">
    <cdr:from>
      <cdr:x>0.25887</cdr:x>
      <cdr:y>0.90262</cdr:y>
    </cdr:from>
    <cdr:to>
      <cdr:x>0.33479</cdr:x>
      <cdr:y>0.97004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31562" y="3544094"/>
          <a:ext cx="449179" cy="26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/>
            <a:t>5</a:t>
          </a:r>
          <a:r>
            <a:rPr lang="en-GB" sz="1100" dirty="0" smtClean="0"/>
            <a:t> SS</a:t>
          </a:r>
          <a:endParaRPr lang="en-GB" dirty="0" smtClean="0"/>
        </a:p>
      </cdr:txBody>
    </cdr:sp>
  </cdr:relSizeAnchor>
  <cdr:relSizeAnchor xmlns:cdr="http://schemas.openxmlformats.org/drawingml/2006/chartDrawing">
    <cdr:from>
      <cdr:x>0.37162</cdr:x>
      <cdr:y>0.90535</cdr:y>
    </cdr:from>
    <cdr:to>
      <cdr:x>0.44754</cdr:x>
      <cdr:y>0.97276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198645" y="3554788"/>
          <a:ext cx="449179" cy="26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/>
            <a:t>4</a:t>
          </a:r>
          <a:r>
            <a:rPr lang="en-GB" sz="1100" dirty="0" smtClean="0"/>
            <a:t> SS</a:t>
          </a:r>
          <a:endParaRPr lang="en-GB" dirty="0" smtClean="0"/>
        </a:p>
      </cdr:txBody>
    </cdr:sp>
  </cdr:relSizeAnchor>
  <cdr:relSizeAnchor xmlns:cdr="http://schemas.openxmlformats.org/drawingml/2006/chartDrawing">
    <cdr:from>
      <cdr:x>0.49002</cdr:x>
      <cdr:y>0.90603</cdr:y>
    </cdr:from>
    <cdr:to>
      <cdr:x>0.56594</cdr:x>
      <cdr:y>0.97344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899151" y="3557461"/>
          <a:ext cx="449179" cy="26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/>
            <a:t>2</a:t>
          </a:r>
          <a:r>
            <a:rPr lang="en-GB" sz="1100" dirty="0" smtClean="0"/>
            <a:t> SS</a:t>
          </a:r>
          <a:endParaRPr lang="en-GB" dirty="0" smtClean="0"/>
        </a:p>
      </cdr:txBody>
    </cdr:sp>
  </cdr:relSizeAnchor>
  <cdr:relSizeAnchor xmlns:cdr="http://schemas.openxmlformats.org/drawingml/2006/chartDrawing">
    <cdr:from>
      <cdr:x>0.60435</cdr:x>
      <cdr:y>0.90875</cdr:y>
    </cdr:from>
    <cdr:to>
      <cdr:x>0.68027</cdr:x>
      <cdr:y>0.97617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575593" y="3568155"/>
          <a:ext cx="449179" cy="26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/>
            <a:t>1</a:t>
          </a:r>
          <a:r>
            <a:rPr lang="en-GB" sz="1100" dirty="0" smtClean="0"/>
            <a:t> SS</a:t>
          </a:r>
          <a:endParaRPr lang="en-GB" dirty="0" smtClean="0"/>
        </a:p>
      </cdr:txBody>
    </cdr:sp>
  </cdr:relSizeAnchor>
  <cdr:relSizeAnchor xmlns:cdr="http://schemas.openxmlformats.org/drawingml/2006/chartDrawing">
    <cdr:from>
      <cdr:x>0.72004</cdr:x>
      <cdr:y>0.90535</cdr:y>
    </cdr:from>
    <cdr:to>
      <cdr:x>0.79596</cdr:x>
      <cdr:y>0.97276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260057" y="3554787"/>
          <a:ext cx="449179" cy="26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/>
            <a:t>1</a:t>
          </a:r>
          <a:r>
            <a:rPr lang="en-GB" sz="1100" dirty="0" smtClean="0"/>
            <a:t> SS</a:t>
          </a:r>
          <a:endParaRPr lang="en-GB" dirty="0" smtClean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7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5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70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26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2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69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10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4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89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6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64199-BB0A-4E51-B58C-4DF3C5921849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B771-79D6-430E-8E7E-F3647F16F8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7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first look at Leaks in RE4s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7 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51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019701"/>
              </p:ext>
            </p:extLst>
          </p:nvPr>
        </p:nvGraphicFramePr>
        <p:xfrm>
          <a:off x="3436143" y="1688305"/>
          <a:ext cx="5916404" cy="3926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8441" y="1155033"/>
            <a:ext cx="4243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Leak Rates RE+4 </a:t>
            </a:r>
            <a:r>
              <a:rPr lang="en-GB" sz="1400" dirty="0" smtClean="0"/>
              <a:t>after repairs on 22 and 6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8221578" y="5271610"/>
            <a:ext cx="14277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SS Ferruled chambers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14344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and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Correlate leak rates to SS Ferrules, it seems not, after repair</a:t>
            </a:r>
          </a:p>
          <a:p>
            <a:r>
              <a:rPr lang="en-GB" sz="2400" dirty="0" smtClean="0"/>
              <a:t>Curious relation </a:t>
            </a:r>
            <a:r>
              <a:rPr lang="en-GB" sz="2400" dirty="0" err="1" smtClean="0"/>
              <a:t>wrt</a:t>
            </a:r>
            <a:r>
              <a:rPr lang="en-GB" sz="2400" dirty="0" smtClean="0"/>
              <a:t> pressure at which test is done….</a:t>
            </a:r>
          </a:p>
          <a:p>
            <a:r>
              <a:rPr lang="en-GB" sz="2400" dirty="0" smtClean="0"/>
              <a:t>Correlate SS ferrules to “Tightness”</a:t>
            </a:r>
          </a:p>
          <a:p>
            <a:r>
              <a:rPr lang="en-GB" sz="2400" dirty="0" smtClean="0"/>
              <a:t>No direct relation to other leaks done in the past on REs (RE+4 &amp; RE-4)</a:t>
            </a:r>
          </a:p>
          <a:p>
            <a:r>
              <a:rPr lang="en-GB" sz="2400" dirty="0" smtClean="0"/>
              <a:t>Leak tests on SS ferrules</a:t>
            </a:r>
          </a:p>
          <a:p>
            <a:r>
              <a:rPr lang="en-GB" sz="2400" dirty="0" smtClean="0"/>
              <a:t>Correlate leak rate to drops on the </a:t>
            </a:r>
            <a:r>
              <a:rPr lang="en-GB" sz="2400" smtClean="0"/>
              <a:t>floor !</a:t>
            </a:r>
            <a:endParaRPr lang="en-GB" sz="2400" dirty="0"/>
          </a:p>
          <a:p>
            <a:r>
              <a:rPr lang="en-GB" sz="2400" dirty="0" smtClean="0"/>
              <a:t>Can the test procedure be improved ( 0.01Bar resolution) 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28451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 first look at Leaks in RE4s</vt:lpstr>
      <vt:lpstr>PowerPoint Presentation</vt:lpstr>
      <vt:lpstr>Conclusions and actions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10</cp:revision>
  <dcterms:created xsi:type="dcterms:W3CDTF">2016-03-07T11:29:32Z</dcterms:created>
  <dcterms:modified xsi:type="dcterms:W3CDTF">2016-03-18T14:36:55Z</dcterms:modified>
</cp:coreProperties>
</file>