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5" d="100"/>
          <a:sy n="75" d="100"/>
        </p:scale>
        <p:origin x="96" y="6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56E92-C333-4C35-A853-E58D1338DA84}" type="datetimeFigureOut">
              <a:rPr lang="en-GB" smtClean="0"/>
              <a:t>01/06/2021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55561-9CA8-4712-88F5-C960DC4952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1808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56E92-C333-4C35-A853-E58D1338DA84}" type="datetimeFigureOut">
              <a:rPr lang="en-GB" smtClean="0"/>
              <a:t>01/06/2021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55561-9CA8-4712-88F5-C960DC4952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9361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56E92-C333-4C35-A853-E58D1338DA84}" type="datetimeFigureOut">
              <a:rPr lang="en-GB" smtClean="0"/>
              <a:t>01/06/2021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55561-9CA8-4712-88F5-C960DC4952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5359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56E92-C333-4C35-A853-E58D1338DA84}" type="datetimeFigureOut">
              <a:rPr lang="en-GB" smtClean="0"/>
              <a:t>01/06/2021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55561-9CA8-4712-88F5-C960DC4952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2643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56E92-C333-4C35-A853-E58D1338DA84}" type="datetimeFigureOut">
              <a:rPr lang="en-GB" smtClean="0"/>
              <a:t>01/06/2021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55561-9CA8-4712-88F5-C960DC4952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5734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56E92-C333-4C35-A853-E58D1338DA84}" type="datetimeFigureOut">
              <a:rPr lang="en-GB" smtClean="0"/>
              <a:t>01/06/2021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55561-9CA8-4712-88F5-C960DC4952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1872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56E92-C333-4C35-A853-E58D1338DA84}" type="datetimeFigureOut">
              <a:rPr lang="en-GB" smtClean="0"/>
              <a:t>01/06/2021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55561-9CA8-4712-88F5-C960DC4952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053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56E92-C333-4C35-A853-E58D1338DA84}" type="datetimeFigureOut">
              <a:rPr lang="en-GB" smtClean="0"/>
              <a:t>01/06/2021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55561-9CA8-4712-88F5-C960DC4952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9727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56E92-C333-4C35-A853-E58D1338DA84}" type="datetimeFigureOut">
              <a:rPr lang="en-GB" smtClean="0"/>
              <a:t>01/06/2021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55561-9CA8-4712-88F5-C960DC4952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8510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56E92-C333-4C35-A853-E58D1338DA84}" type="datetimeFigureOut">
              <a:rPr lang="en-GB" smtClean="0"/>
              <a:t>01/06/2021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55561-9CA8-4712-88F5-C960DC4952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8967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56E92-C333-4C35-A853-E58D1338DA84}" type="datetimeFigureOut">
              <a:rPr lang="en-GB" smtClean="0"/>
              <a:t>01/06/2021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55561-9CA8-4712-88F5-C960DC4952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3872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56E92-C333-4C35-A853-E58D1338DA84}" type="datetimeFigureOut">
              <a:rPr lang="en-GB" smtClean="0"/>
              <a:t>01/06/2021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B55561-9CA8-4712-88F5-C960DC4952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280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project-cms-rpc-endcap.web.cern.ch/rpc/Services/Cooling/YE1/YE%20cooling.pdf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hyperlink" Target="http://project-cms-rpc-endcap.web.cern.ch/rpc/Services/Cooling/YE1/YEM1FromIPview.pdf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Info for new cooling circuit using ECAL manifolds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Ian</a:t>
            </a:r>
          </a:p>
          <a:p>
            <a:r>
              <a:rPr lang="en-GB" dirty="0" smtClean="0"/>
              <a:t>1 June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6035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0623402"/>
              </p:ext>
            </p:extLst>
          </p:nvPr>
        </p:nvGraphicFramePr>
        <p:xfrm>
          <a:off x="494675" y="9430"/>
          <a:ext cx="11122702" cy="67887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Worksheet" r:id="rId3" imgW="13125450" imgH="8010525" progId="Excel.Sheet.12">
                  <p:embed/>
                </p:oleObj>
              </mc:Choice>
              <mc:Fallback>
                <p:oleObj name="Worksheet" r:id="rId3" imgW="13125450" imgH="801052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4675" y="9430"/>
                        <a:ext cx="11122702" cy="67887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0" y="5158155"/>
            <a:ext cx="8585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http://project-cms-rpc-endcap.web.cern.ch/rpc/Services/Cooling/Components/CoolingUnionsRPCJan2016.xlsx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81978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5294" y="6275799"/>
            <a:ext cx="118456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http://project-cms-rpc-endcap.web.cern.ch/rpc/Services/Cooling/YokeManiFolds/Photos/YEMinus1Oct2019/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947" y="939337"/>
            <a:ext cx="5541819" cy="311727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039619" y="1802045"/>
            <a:ext cx="4247801" cy="2389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3388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9270" t="18555" r="30331" b="3425"/>
          <a:stretch/>
        </p:blipFill>
        <p:spPr>
          <a:xfrm>
            <a:off x="6259484" y="307571"/>
            <a:ext cx="5328459" cy="552436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4211" y="5647266"/>
            <a:ext cx="1209778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hlinkClick r:id="rId3"/>
              </a:rPr>
              <a:t>http://project-cms-rpc-endcap.web.cern.ch/rpc/Services/Cooling/YE1/YE%20cooling.pdf</a:t>
            </a:r>
            <a:endParaRPr lang="en-GB" dirty="0" smtClean="0"/>
          </a:p>
          <a:p>
            <a:r>
              <a:rPr lang="en-GB" dirty="0" smtClean="0">
                <a:hlinkClick r:id="rId4"/>
              </a:rPr>
              <a:t>http://project-cms-rpc-endcap.web.cern.ch/rpc/Services/Cooling/YE1/YEM1FromIPview.pdf</a:t>
            </a:r>
            <a:endParaRPr lang="en-GB" dirty="0" smtClean="0"/>
          </a:p>
          <a:p>
            <a:r>
              <a:rPr lang="en-GB" dirty="0" smtClean="0"/>
              <a:t>http://project-cms-rpc-endcap.web.cern.ch/rpc/Services/Services2000/Cool/5599804e[1]IanModRE-2%20Model%20(1).pdf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582506" y="-376805"/>
            <a:ext cx="3438046" cy="44146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2522316" y="1112723"/>
            <a:ext cx="3973060" cy="5096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9181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9113143"/>
              </p:ext>
            </p:extLst>
          </p:nvPr>
        </p:nvGraphicFramePr>
        <p:xfrm>
          <a:off x="1738247" y="1125890"/>
          <a:ext cx="3029599" cy="4454022"/>
        </p:xfrm>
        <a:graphic>
          <a:graphicData uri="http://schemas.openxmlformats.org/drawingml/2006/table">
            <a:tbl>
              <a:tblPr/>
              <a:tblGrid>
                <a:gridCol w="771620">
                  <a:extLst>
                    <a:ext uri="{9D8B030D-6E8A-4147-A177-3AD203B41FA5}">
                      <a16:colId xmlns:a16="http://schemas.microsoft.com/office/drawing/2014/main" val="632153495"/>
                    </a:ext>
                  </a:extLst>
                </a:gridCol>
                <a:gridCol w="615813">
                  <a:extLst>
                    <a:ext uri="{9D8B030D-6E8A-4147-A177-3AD203B41FA5}">
                      <a16:colId xmlns:a16="http://schemas.microsoft.com/office/drawing/2014/main" val="1654437708"/>
                    </a:ext>
                  </a:extLst>
                </a:gridCol>
                <a:gridCol w="474843">
                  <a:extLst>
                    <a:ext uri="{9D8B030D-6E8A-4147-A177-3AD203B41FA5}">
                      <a16:colId xmlns:a16="http://schemas.microsoft.com/office/drawing/2014/main" val="2072261335"/>
                    </a:ext>
                  </a:extLst>
                </a:gridCol>
                <a:gridCol w="692480">
                  <a:extLst>
                    <a:ext uri="{9D8B030D-6E8A-4147-A177-3AD203B41FA5}">
                      <a16:colId xmlns:a16="http://schemas.microsoft.com/office/drawing/2014/main" val="2201841725"/>
                    </a:ext>
                  </a:extLst>
                </a:gridCol>
                <a:gridCol w="474843">
                  <a:extLst>
                    <a:ext uri="{9D8B030D-6E8A-4147-A177-3AD203B41FA5}">
                      <a16:colId xmlns:a16="http://schemas.microsoft.com/office/drawing/2014/main" val="1051854399"/>
                    </a:ext>
                  </a:extLst>
                </a:gridCol>
              </a:tblGrid>
              <a:tr h="185637"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5" marR="7425" marT="74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GB" sz="1100" b="1" i="1" u="none" strike="noStrike">
                          <a:effectLst/>
                          <a:latin typeface="Arial" panose="020B0604020202020204" pitchFamily="34" charset="0"/>
                        </a:rPr>
                        <a:t>RE+1 Cooling Connexions</a:t>
                      </a:r>
                    </a:p>
                  </a:txBody>
                  <a:tcPr marL="7425" marR="7425" marT="74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6469458"/>
                  </a:ext>
                </a:extLst>
              </a:tr>
              <a:tr h="126233"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5" marR="7425" marT="74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5" marR="7425" marT="74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5" marR="7425" marT="74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5" marR="7425" marT="74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5" marR="7425" marT="74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2438776"/>
                  </a:ext>
                </a:extLst>
              </a:tr>
              <a:tr h="126233"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5" marR="7425" marT="74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5" marR="7425" marT="74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5" marR="7425" marT="74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5" marR="7425" marT="74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5" marR="7425" marT="74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4283014"/>
                  </a:ext>
                </a:extLst>
              </a:tr>
              <a:tr h="126233"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5" marR="7425" marT="74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5" marR="7425" marT="74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5" marR="7425" marT="74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5" marR="7425" marT="74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5" marR="7425" marT="74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8604366"/>
                  </a:ext>
                </a:extLst>
              </a:tr>
              <a:tr h="126233"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5" marR="7425" marT="74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5" marR="7425" marT="74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5" marR="7425" marT="74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3"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Checked for labelling 13 Jan 2010</a:t>
                      </a:r>
                    </a:p>
                  </a:txBody>
                  <a:tcPr marL="7425" marR="7425" marT="74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5" marR="7425" marT="74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6302683"/>
                  </a:ext>
                </a:extLst>
              </a:tr>
              <a:tr h="126233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Chamber &amp; Valve allocation</a:t>
                      </a:r>
                    </a:p>
                  </a:txBody>
                  <a:tcPr marL="7425" marR="7425" marT="74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5" marR="7425" marT="74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5" marR="7425" marT="74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8206630"/>
                  </a:ext>
                </a:extLst>
              </a:tr>
              <a:tr h="126233"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5" marR="7425" marT="74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5" marR="7425" marT="74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5" marR="7425" marT="74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5" marR="7425" marT="74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6288075"/>
                  </a:ext>
                </a:extLst>
              </a:tr>
              <a:tr h="126233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Return</a:t>
                      </a:r>
                    </a:p>
                  </a:txBody>
                  <a:tcPr marL="7425" marR="7425" marT="74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Supply</a:t>
                      </a:r>
                    </a:p>
                  </a:txBody>
                  <a:tcPr marL="7425" marR="7425" marT="74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5" marR="7425" marT="74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5" marR="7425" marT="74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5" marR="7425" marT="74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5243994"/>
                  </a:ext>
                </a:extLst>
              </a:tr>
              <a:tr h="126233"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5" marR="7425" marT="74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5" marR="7425" marT="74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5" marR="7425" marT="74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5" marR="7425" marT="74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5" marR="7425" marT="74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3949943"/>
                  </a:ext>
                </a:extLst>
              </a:tr>
              <a:tr h="126233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RE+1/2 -36R</a:t>
                      </a:r>
                    </a:p>
                  </a:txBody>
                  <a:tcPr marL="7425" marR="7425" marT="74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RE+1/2 -05S</a:t>
                      </a:r>
                    </a:p>
                  </a:txBody>
                  <a:tcPr marL="7425" marR="7425" marT="74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425" marR="7425" marT="74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425" marR="7425" marT="74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425" marR="7425" marT="74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117655"/>
                  </a:ext>
                </a:extLst>
              </a:tr>
              <a:tr h="126233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RE+1/2 -30R</a:t>
                      </a:r>
                    </a:p>
                  </a:txBody>
                  <a:tcPr marL="7425" marR="7425" marT="74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RE+1/2 -35S</a:t>
                      </a:r>
                    </a:p>
                  </a:txBody>
                  <a:tcPr marL="7425" marR="7425" marT="74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425" marR="7425" marT="74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425" marR="7425" marT="74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425" marR="7425" marT="74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2038717"/>
                  </a:ext>
                </a:extLst>
              </a:tr>
              <a:tr h="126233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RE+1/2 -24R</a:t>
                      </a:r>
                    </a:p>
                  </a:txBody>
                  <a:tcPr marL="7425" marR="7425" marT="74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RE+1/2 -29S</a:t>
                      </a:r>
                    </a:p>
                  </a:txBody>
                  <a:tcPr marL="7425" marR="7425" marT="74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425" marR="7425" marT="74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425" marR="7425" marT="74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425" marR="7425" marT="74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166102"/>
                  </a:ext>
                </a:extLst>
              </a:tr>
              <a:tr h="126233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RE+1/2 -18R</a:t>
                      </a:r>
                    </a:p>
                  </a:txBody>
                  <a:tcPr marL="7425" marR="7425" marT="74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RE+1/2 -23S</a:t>
                      </a:r>
                    </a:p>
                  </a:txBody>
                  <a:tcPr marL="7425" marR="7425" marT="74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425" marR="7425" marT="74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425" marR="7425" marT="74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425" marR="7425" marT="74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6464672"/>
                  </a:ext>
                </a:extLst>
              </a:tr>
              <a:tr h="126233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RE+1/2 -12R</a:t>
                      </a:r>
                    </a:p>
                  </a:txBody>
                  <a:tcPr marL="7425" marR="7425" marT="74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RE+1/2 -17S</a:t>
                      </a:r>
                    </a:p>
                  </a:txBody>
                  <a:tcPr marL="7425" marR="7425" marT="74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425" marR="7425" marT="74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425" marR="7425" marT="74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425" marR="7425" marT="74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18908"/>
                  </a:ext>
                </a:extLst>
              </a:tr>
              <a:tr h="126233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RE+1/2 -06R</a:t>
                      </a:r>
                    </a:p>
                  </a:txBody>
                  <a:tcPr marL="7425" marR="7425" marT="74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RE+1/2 -11S</a:t>
                      </a:r>
                    </a:p>
                  </a:txBody>
                  <a:tcPr marL="7425" marR="7425" marT="74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425" marR="7425" marT="74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425" marR="7425" marT="74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425" marR="7425" marT="74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2749100"/>
                  </a:ext>
                </a:extLst>
              </a:tr>
              <a:tr h="126233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425" marR="7425" marT="74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425" marR="7425" marT="74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425" marR="7425" marT="74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425" marR="7425" marT="74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425" marR="7425" marT="74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5967231"/>
                  </a:ext>
                </a:extLst>
              </a:tr>
              <a:tr h="126233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425" marR="7425" marT="74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425" marR="7425" marT="74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425" marR="7425" marT="74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425" marR="7425" marT="74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425" marR="7425" marT="74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6759456"/>
                  </a:ext>
                </a:extLst>
              </a:tr>
              <a:tr h="126233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RE+1/3 -36R</a:t>
                      </a:r>
                    </a:p>
                  </a:txBody>
                  <a:tcPr marL="7425" marR="7425" marT="74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RE+1/3 -05S</a:t>
                      </a:r>
                    </a:p>
                  </a:txBody>
                  <a:tcPr marL="7425" marR="7425" marT="74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425" marR="7425" marT="74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425" marR="7425" marT="74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425" marR="7425" marT="74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5605848"/>
                  </a:ext>
                </a:extLst>
              </a:tr>
              <a:tr h="126233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RE+1/3 -30R</a:t>
                      </a:r>
                    </a:p>
                  </a:txBody>
                  <a:tcPr marL="7425" marR="7425" marT="74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RE+1/3 -35S</a:t>
                      </a:r>
                    </a:p>
                  </a:txBody>
                  <a:tcPr marL="7425" marR="7425" marT="74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425" marR="7425" marT="74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425" marR="7425" marT="74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425" marR="7425" marT="74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597718"/>
                  </a:ext>
                </a:extLst>
              </a:tr>
              <a:tr h="126233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RE+1/3 -24R</a:t>
                      </a:r>
                    </a:p>
                  </a:txBody>
                  <a:tcPr marL="7425" marR="7425" marT="74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RE+1/3 -29S</a:t>
                      </a:r>
                    </a:p>
                  </a:txBody>
                  <a:tcPr marL="7425" marR="7425" marT="74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425" marR="7425" marT="74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425" marR="7425" marT="74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425" marR="7425" marT="74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7819786"/>
                  </a:ext>
                </a:extLst>
              </a:tr>
              <a:tr h="126233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RE+1/3 -118R</a:t>
                      </a:r>
                    </a:p>
                  </a:txBody>
                  <a:tcPr marL="7425" marR="7425" marT="74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RE+1/3 -23S</a:t>
                      </a:r>
                    </a:p>
                  </a:txBody>
                  <a:tcPr marL="7425" marR="7425" marT="74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425" marR="7425" marT="74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425" marR="7425" marT="74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425" marR="7425" marT="74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8585452"/>
                  </a:ext>
                </a:extLst>
              </a:tr>
              <a:tr h="126233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RE+1/3 -12R</a:t>
                      </a:r>
                    </a:p>
                  </a:txBody>
                  <a:tcPr marL="7425" marR="7425" marT="74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RE+1/3 -17S</a:t>
                      </a:r>
                    </a:p>
                  </a:txBody>
                  <a:tcPr marL="7425" marR="7425" marT="74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425" marR="7425" marT="74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425" marR="7425" marT="74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425" marR="7425" marT="74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2448498"/>
                  </a:ext>
                </a:extLst>
              </a:tr>
              <a:tr h="126233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RE+1/3 -06R</a:t>
                      </a:r>
                    </a:p>
                  </a:txBody>
                  <a:tcPr marL="7425" marR="7425" marT="74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RE+1/3 -11S</a:t>
                      </a:r>
                    </a:p>
                  </a:txBody>
                  <a:tcPr marL="7425" marR="7425" marT="74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425" marR="7425" marT="74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425" marR="7425" marT="74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425" marR="7425" marT="74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4936483"/>
                  </a:ext>
                </a:extLst>
              </a:tr>
              <a:tr h="126233"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5" marR="7425" marT="74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5" marR="7425" marT="74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5" marR="7425" marT="74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5" marR="7425" marT="74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5" marR="7425" marT="74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2198588"/>
                  </a:ext>
                </a:extLst>
              </a:tr>
              <a:tr h="126233"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5" marR="7425" marT="74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5" marR="7425" marT="74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5" marR="7425" marT="74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5" marR="7425" marT="74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5" marR="7425" marT="74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0045069"/>
                  </a:ext>
                </a:extLst>
              </a:tr>
              <a:tr h="126233"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5" marR="7425" marT="74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5" marR="7425" marT="74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5" marR="7425" marT="74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5" marR="7425" marT="74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5" marR="7425" marT="74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678561"/>
                  </a:ext>
                </a:extLst>
              </a:tr>
              <a:tr h="126233"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5" marR="7425" marT="74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5" marR="7425" marT="74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5" marR="7425" marT="74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5" marR="7425" marT="74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5" marR="7425" marT="74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4176408"/>
                  </a:ext>
                </a:extLst>
              </a:tr>
              <a:tr h="126233"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5" marR="7425" marT="74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5" marR="7425" marT="74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5" marR="7425" marT="74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5" marR="7425" marT="74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5" marR="7425" marT="74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4136293"/>
                  </a:ext>
                </a:extLst>
              </a:tr>
              <a:tr h="126233"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5" marR="7425" marT="74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An example of Valve labeling that should be.</a:t>
                      </a:r>
                    </a:p>
                  </a:txBody>
                  <a:tcPr marL="7425" marR="7425" marT="74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3442086"/>
                  </a:ext>
                </a:extLst>
              </a:tr>
              <a:tr h="126233"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5" marR="7425" marT="74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5" marR="7425" marT="74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5" marR="7425" marT="74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5" marR="7425" marT="74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5" marR="7425" marT="74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3220514"/>
                  </a:ext>
                </a:extLst>
              </a:tr>
              <a:tr h="126233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Return Valve</a:t>
                      </a:r>
                    </a:p>
                  </a:txBody>
                  <a:tcPr marL="7425" marR="7425" marT="74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5" marR="7425" marT="74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RE-1/2 36R-05S </a:t>
                      </a:r>
                    </a:p>
                  </a:txBody>
                  <a:tcPr marL="7425" marR="7425" marT="74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5" marR="7425" marT="74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7078286"/>
                  </a:ext>
                </a:extLst>
              </a:tr>
              <a:tr h="126233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Supply Valve</a:t>
                      </a:r>
                    </a:p>
                  </a:txBody>
                  <a:tcPr marL="7425" marR="7425" marT="74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5" marR="7425" marT="74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RE-1/2 05S-36R </a:t>
                      </a:r>
                    </a:p>
                  </a:txBody>
                  <a:tcPr marL="7425" marR="7425" marT="74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5" marR="7425" marT="74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9596102"/>
                  </a:ext>
                </a:extLst>
              </a:tr>
              <a:tr h="126233"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5" marR="7425" marT="74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5" marR="7425" marT="74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5" marR="7425" marT="74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5" marR="7425" marT="74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5" marR="7425" marT="74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1179251"/>
                  </a:ext>
                </a:extLst>
              </a:tr>
              <a:tr h="126233"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5" marR="7425" marT="74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5" marR="7425" marT="74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Ian Crotty13 Jan 2010</a:t>
                      </a:r>
                    </a:p>
                  </a:txBody>
                  <a:tcPr marL="7425" marR="7425" marT="74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25" marR="7425" marT="74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8856262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982691" y="1388226"/>
            <a:ext cx="3341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In workspace </a:t>
            </a:r>
            <a:r>
              <a:rPr lang="en-GB" dirty="0" err="1" smtClean="0"/>
              <a:t>dfs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74603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380" y="1047403"/>
            <a:ext cx="3889498" cy="5386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7776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52501" y="1438102"/>
            <a:ext cx="358360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Dfs</a:t>
            </a:r>
            <a:r>
              <a:rPr lang="en-GB" dirty="0" smtClean="0"/>
              <a:t> </a:t>
            </a:r>
          </a:p>
          <a:p>
            <a:r>
              <a:rPr lang="en-GB" dirty="0" smtClean="0"/>
              <a:t>Work space</a:t>
            </a:r>
          </a:p>
          <a:p>
            <a:r>
              <a:rPr lang="en-GB" dirty="0" err="1" smtClean="0"/>
              <a:t>Cms</a:t>
            </a:r>
            <a:r>
              <a:rPr lang="en-GB" dirty="0" smtClean="0"/>
              <a:t> integration</a:t>
            </a:r>
          </a:p>
          <a:p>
            <a:r>
              <a:rPr lang="en-GB" dirty="0" smtClean="0"/>
              <a:t>3D Models</a:t>
            </a:r>
          </a:p>
          <a:p>
            <a:r>
              <a:rPr lang="en-GB" dirty="0" smtClean="0"/>
              <a:t>YE+1</a:t>
            </a:r>
          </a:p>
          <a:p>
            <a:r>
              <a:rPr lang="en-GB" dirty="0" smtClean="0"/>
              <a:t>YE1 cooling</a:t>
            </a:r>
          </a:p>
          <a:p>
            <a:r>
              <a:rPr lang="en-GB" dirty="0" smtClean="0"/>
              <a:t>Drawings</a:t>
            </a:r>
          </a:p>
          <a:p>
            <a:r>
              <a:rPr lang="en-GB" dirty="0" err="1" smtClean="0"/>
              <a:t>EE_Cooling_laterals</a:t>
            </a:r>
            <a:r>
              <a:rPr lang="en-GB" dirty="0" smtClean="0"/>
              <a:t>……..</a:t>
            </a:r>
          </a:p>
          <a:p>
            <a:endParaRPr lang="en-GB" dirty="0"/>
          </a:p>
          <a:p>
            <a:r>
              <a:rPr lang="en-GB" dirty="0" smtClean="0"/>
              <a:t>OR</a:t>
            </a:r>
          </a:p>
          <a:p>
            <a:r>
              <a:rPr lang="en-GB" dirty="0" smtClean="0"/>
              <a:t>Manifold ME RPC HE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3035" t="31854" r="38984" b="10679"/>
          <a:stretch/>
        </p:blipFill>
        <p:spPr>
          <a:xfrm rot="16200000">
            <a:off x="5351777" y="824170"/>
            <a:ext cx="6225336" cy="5056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8147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405" y="169827"/>
            <a:ext cx="7451361" cy="6322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01600" y="6488668"/>
            <a:ext cx="117551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http://project-cms-rpc-endcap.web.cern.ch/rpc/Services/Cooling/Components/CoolingUnionsRPCJan2016.xlsx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809240" y="3545840"/>
            <a:ext cx="3169920" cy="120032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NOT FOR YE1</a:t>
            </a:r>
          </a:p>
          <a:p>
            <a:endParaRPr lang="en-GB" dirty="0"/>
          </a:p>
          <a:p>
            <a:r>
              <a:rPr lang="en-GB" dirty="0" smtClean="0"/>
              <a:t>But this is similar to the material I had for YE1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92278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162" y="33528"/>
            <a:ext cx="11123676" cy="679094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5592495"/>
            <a:ext cx="8585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http://project-cms-rpc-endcap.web.cern.ch/rpc/Services/Cooling/Components/CoolingUnionsRPCJan2016.xlsx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92878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1179</TotalTime>
  <Words>225</Words>
  <Application>Microsoft Office PowerPoint</Application>
  <PresentationFormat>Widescreen</PresentationFormat>
  <Paragraphs>106</Paragraphs>
  <Slides>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Microsoft Excel Worksheet</vt:lpstr>
      <vt:lpstr>Info for new cooling circuit using ECAL manifolds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CERN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 for new cooling circuit using ECAL manifolds</dc:title>
  <dc:creator>Ian Crotty</dc:creator>
  <cp:lastModifiedBy>Ian Crotty</cp:lastModifiedBy>
  <cp:revision>25</cp:revision>
  <dcterms:created xsi:type="dcterms:W3CDTF">2021-06-01T13:13:42Z</dcterms:created>
  <dcterms:modified xsi:type="dcterms:W3CDTF">2021-06-02T08:53:05Z</dcterms:modified>
</cp:coreProperties>
</file>