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87" d="100"/>
          <a:sy n="87" d="100"/>
        </p:scale>
        <p:origin x="9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3066F-BF44-B1AB-D438-E9994590FA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5F9371-BD67-13D4-F5FB-A9C0F62F5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5F077-471A-34B2-F92B-379747B68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040EB-D623-CD4E-F8CD-ED3C3265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8F10F-5769-36D9-1A90-1E8A6591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512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1C2DD-0E5E-9E53-52DE-D3DA7A1B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7A47C3-6AAD-B65B-D006-3C3A9F4F6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9679AA-748C-8C4D-4369-B9F01456B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15C51-D768-DCF8-017A-3F54C041A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1EE39-1A89-231F-1013-889C2A5DE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70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474F8-DF28-F9E4-A38D-09BA4C5313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2EC4F-718C-1F36-E156-426B609E9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078830-24DF-B32F-AD84-D8C021622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820AD-5027-22AC-5AEF-5CA189A16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B2C3F4-2B7B-893B-7E18-E3DACC76E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7369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402D7-2888-8579-D861-D69CD5FF3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72CA45-3621-6832-01AA-F097596E7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2FD9B-4163-59D6-AEF2-E74663E97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12AF2-DF70-D31A-F396-EBF748B3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5F59B-31B3-6AC9-AD5E-A087B9F6E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69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5880B-58DE-2AB9-B3F6-7ECCD482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03A02-1459-AC41-4E03-9C09E1FA5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1EC0-FA72-233E-2917-05413AF0A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3E146-0BAF-4871-F7F0-14F0CBF27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406D6-9809-E749-6A23-6D8316C0E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38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44BE-2993-7F84-CED1-B837B5A63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908C7-1B0D-AF98-ADA1-D32B35B4CF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EBFA07-AF97-6E4A-B0BF-FF04104FF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5C0EC-E7ED-4AF1-8CFC-F4AF2ADB2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1837C-068D-6EF4-0133-62C450D8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90C3CA-71A9-E57C-3CEB-31BBF5526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72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2516-648E-E1A8-7B57-0C54EB96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236AE-4938-A4CF-7C93-44407D5C2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27B24-B053-8F27-9C11-A3FE58F70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85A1D4-A330-17E8-5EA8-4326F7472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91ABB-0DFF-EA59-0555-A1E9EDF26D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D58936-70B8-2B04-80EB-4C040207F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D45C19-D2B4-AB32-64C7-AAFAE03EA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25CA12-DEB9-8A96-06AC-3FEA85A1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19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F96E-EDF1-8095-307B-279B84C2D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AA8DB4-74F2-8856-33C7-87F0C2D56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F0173-AE60-7F92-4CD4-6BF09345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48156B-D1F2-B4CC-D473-EFF3AC773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01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E09E50-9D49-4A20-4E5A-90480D31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4497A2-0460-200B-877F-B5F13C4F5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19C98-8670-649A-3F69-968C9B67F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825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5B5AD-75B0-2BCA-0B08-6AE7031DA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CF95AA-1FB6-0F5F-29AE-20EBE2605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D5915-2217-7C6D-8420-9C0DDB703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D69DE-EF45-1078-F8CC-01D6749D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AC12E-EF6E-C41A-7F71-40D55DF12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2639BA-329E-8C4E-25ED-4718CAD33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370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32053-A036-9AE2-82F1-627DCE82C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7B9082-02A6-96C8-5024-0F85D91BB9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A3A790-15E2-0260-64C8-0D3A860C2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FF9C6-F01B-8B32-AD3D-93CF9D461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F1E7B3-1FB3-0750-E265-87677652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B6C36A-6D92-05F5-39FD-3C5C8A008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157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C2478A-9293-B815-DC68-47610916D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FC2F6-2C55-3195-4983-A2F47D597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997C5-CCC1-3E73-49C3-B3602376D1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2BC09-6772-4624-9E86-04ED1F8D880A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197F8-D3C5-B715-2026-1DFBD1C13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D3C1E-E260-0E49-E411-2287CA3A61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C1BAD-469D-4F19-8FFB-7EA2DFD43D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86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301EF-570F-E801-6FD1-8067B2BC21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err="1"/>
              <a:t>iRPC</a:t>
            </a:r>
            <a:r>
              <a:rPr lang="en-GB" dirty="0"/>
              <a:t> cooling trials in cosmic stand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F152A4-70D1-573F-19BC-8F859C4A709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Ian</a:t>
            </a:r>
          </a:p>
          <a:p>
            <a:r>
              <a:rPr lang="en-GB" dirty="0"/>
              <a:t>15 July 2024</a:t>
            </a:r>
          </a:p>
        </p:txBody>
      </p:sp>
    </p:spTree>
    <p:extLst>
      <p:ext uri="{BB962C8B-B14F-4D97-AF65-F5344CB8AC3E}">
        <p14:creationId xmlns:p14="http://schemas.microsoft.com/office/powerpoint/2010/main" val="1623761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metal shelf with wires&#10;&#10;Description automatically generated with medium confidence">
            <a:extLst>
              <a:ext uri="{FF2B5EF4-FFF2-40B4-BE49-F238E27FC236}">
                <a16:creationId xmlns:a16="http://schemas.microsoft.com/office/drawing/2014/main" id="{45EFC025-8E25-C2E5-C6CA-22375C266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15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D56C9C-0E8B-1DE4-A811-DE5E7408E21E}"/>
              </a:ext>
            </a:extLst>
          </p:cNvPr>
          <p:cNvSpPr txBox="1"/>
          <p:nvPr/>
        </p:nvSpPr>
        <p:spPr>
          <a:xfrm>
            <a:off x="9430215" y="1545336"/>
            <a:ext cx="229239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Space available. Which slot to choose?</a:t>
            </a:r>
          </a:p>
          <a:p>
            <a:endParaRPr lang="en-GB" dirty="0"/>
          </a:p>
          <a:p>
            <a:r>
              <a:rPr lang="en-GB" dirty="0"/>
              <a:t>Low down will be more difficult to purge requiring higher pressure/flow rate</a:t>
            </a:r>
          </a:p>
          <a:p>
            <a:r>
              <a:rPr lang="en-GB" dirty="0"/>
              <a:t>and longer times as the pipe will be on top of the stand.</a:t>
            </a:r>
          </a:p>
          <a:p>
            <a:endParaRPr lang="en-GB" dirty="0"/>
          </a:p>
          <a:p>
            <a:r>
              <a:rPr lang="en-GB" dirty="0"/>
              <a:t>Gap tests should not be interrupted ? So they should be kept on the higher levels</a:t>
            </a:r>
          </a:p>
        </p:txBody>
      </p:sp>
    </p:spTree>
    <p:extLst>
      <p:ext uri="{BB962C8B-B14F-4D97-AF65-F5344CB8AC3E}">
        <p14:creationId xmlns:p14="http://schemas.microsoft.com/office/powerpoint/2010/main" val="1294774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few shelves and wires&#10;&#10;Description automatically generated with medium confidence">
            <a:extLst>
              <a:ext uri="{FF2B5EF4-FFF2-40B4-BE49-F238E27FC236}">
                <a16:creationId xmlns:a16="http://schemas.microsoft.com/office/drawing/2014/main" id="{82F1533A-5504-8B5E-B2A8-955DE17F7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651418-F3E0-589A-0363-D45F3D894971}"/>
              </a:ext>
            </a:extLst>
          </p:cNvPr>
          <p:cNvSpPr txBox="1"/>
          <p:nvPr/>
        </p:nvSpPr>
        <p:spPr>
          <a:xfrm rot="10800000" flipH="1" flipV="1">
            <a:off x="120502" y="1951676"/>
            <a:ext cx="1863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Pipes in position</a:t>
            </a:r>
          </a:p>
          <a:p>
            <a:r>
              <a:rPr lang="en-GB" dirty="0"/>
              <a:t>For one channel.</a:t>
            </a:r>
          </a:p>
          <a:p>
            <a:r>
              <a:rPr lang="en-GB" dirty="0"/>
              <a:t>Tests should include all channels but using only one chamber as we have only on test chamber.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C46BF5-937B-168C-19EB-96CAE8F1A17A}"/>
              </a:ext>
            </a:extLst>
          </p:cNvPr>
          <p:cNvCxnSpPr>
            <a:cxnSpLocks/>
          </p:cNvCxnSpPr>
          <p:nvPr/>
        </p:nvCxnSpPr>
        <p:spPr>
          <a:xfrm flipV="1">
            <a:off x="1762699" y="2633031"/>
            <a:ext cx="871764" cy="638979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41C1A0D-1C52-01B3-FC65-1A08B6EFC72D}"/>
              </a:ext>
            </a:extLst>
          </p:cNvPr>
          <p:cNvCxnSpPr>
            <a:cxnSpLocks/>
          </p:cNvCxnSpPr>
          <p:nvPr/>
        </p:nvCxnSpPr>
        <p:spPr>
          <a:xfrm flipV="1">
            <a:off x="1787964" y="424800"/>
            <a:ext cx="1073685" cy="281953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DBEA2D-AD8F-5D0B-0D68-649893B80B8C}"/>
              </a:ext>
            </a:extLst>
          </p:cNvPr>
          <p:cNvCxnSpPr>
            <a:cxnSpLocks/>
          </p:cNvCxnSpPr>
          <p:nvPr/>
        </p:nvCxnSpPr>
        <p:spPr>
          <a:xfrm flipV="1">
            <a:off x="1762699" y="1134737"/>
            <a:ext cx="6103344" cy="2137273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947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x of metal parts and screws on a table&#10;&#10;Description automatically generated">
            <a:extLst>
              <a:ext uri="{FF2B5EF4-FFF2-40B4-BE49-F238E27FC236}">
                <a16:creationId xmlns:a16="http://schemas.microsoft.com/office/drawing/2014/main" id="{072419E1-6E21-01C2-DE4A-B30CBC3C2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02" y="1898495"/>
            <a:ext cx="4572000" cy="3429000"/>
          </a:xfrm>
          <a:prstGeom prst="rect">
            <a:avLst/>
          </a:prstGeom>
        </p:spPr>
      </p:pic>
      <p:pic>
        <p:nvPicPr>
          <p:cNvPr id="7" name="Picture 6" descr="A ceiling with a white panel&#10;&#10;Description automatically generated with medium confidence">
            <a:extLst>
              <a:ext uri="{FF2B5EF4-FFF2-40B4-BE49-F238E27FC236}">
                <a16:creationId xmlns:a16="http://schemas.microsoft.com/office/drawing/2014/main" id="{E057905A-60FF-B675-5E16-DE8F23024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09100" y="1619887"/>
            <a:ext cx="5056900" cy="3792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3F640F-10D0-236D-755E-3058CB5C4705}"/>
              </a:ext>
            </a:extLst>
          </p:cNvPr>
          <p:cNvSpPr txBox="1"/>
          <p:nvPr/>
        </p:nvSpPr>
        <p:spPr>
          <a:xfrm>
            <a:off x="4864608" y="347472"/>
            <a:ext cx="312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Elements used </a:t>
            </a:r>
          </a:p>
        </p:txBody>
      </p:sp>
    </p:spTree>
    <p:extLst>
      <p:ext uri="{BB962C8B-B14F-4D97-AF65-F5344CB8AC3E}">
        <p14:creationId xmlns:p14="http://schemas.microsoft.com/office/powerpoint/2010/main" val="106211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pper plate with wires on a table&#10;&#10;Description automatically generated">
            <a:extLst>
              <a:ext uri="{FF2B5EF4-FFF2-40B4-BE49-F238E27FC236}">
                <a16:creationId xmlns:a16="http://schemas.microsoft.com/office/drawing/2014/main" id="{1396BC64-3E66-7F99-6893-400FFB1BC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5" y="151210"/>
            <a:ext cx="3102419" cy="2326814"/>
          </a:xfrm>
          <a:prstGeom prst="rect">
            <a:avLst/>
          </a:prstGeom>
        </p:spPr>
      </p:pic>
      <p:pic>
        <p:nvPicPr>
          <p:cNvPr id="6" name="Picture 5" descr="A copper pipe connected to a metal piece&#10;&#10;Description automatically generated">
            <a:extLst>
              <a:ext uri="{FF2B5EF4-FFF2-40B4-BE49-F238E27FC236}">
                <a16:creationId xmlns:a16="http://schemas.microsoft.com/office/drawing/2014/main" id="{EC2EB6A9-A46F-5526-289A-F6A9DFDC8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07" y="3682388"/>
            <a:ext cx="3538728" cy="2654046"/>
          </a:xfrm>
          <a:prstGeom prst="rect">
            <a:avLst/>
          </a:prstGeom>
        </p:spPr>
      </p:pic>
      <p:pic>
        <p:nvPicPr>
          <p:cNvPr id="8" name="Picture 7" descr="A close-up of a pipe&#10;&#10;Description automatically generated">
            <a:extLst>
              <a:ext uri="{FF2B5EF4-FFF2-40B4-BE49-F238E27FC236}">
                <a16:creationId xmlns:a16="http://schemas.microsoft.com/office/drawing/2014/main" id="{8EAC21DD-5705-FFB4-D8A0-7767884117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544" y="151210"/>
            <a:ext cx="3913632" cy="2935224"/>
          </a:xfrm>
          <a:prstGeom prst="rect">
            <a:avLst/>
          </a:prstGeom>
        </p:spPr>
      </p:pic>
      <p:pic>
        <p:nvPicPr>
          <p:cNvPr id="10" name="Picture 9" descr="A close-up of a pipe&#10;&#10;Description automatically generated">
            <a:extLst>
              <a:ext uri="{FF2B5EF4-FFF2-40B4-BE49-F238E27FC236}">
                <a16:creationId xmlns:a16="http://schemas.microsoft.com/office/drawing/2014/main" id="{197DCEFD-9B30-4F2C-8DA0-786783B51E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682" y="3628667"/>
            <a:ext cx="3681984" cy="27614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3EEB22-6C50-DF05-BBCB-C43C1BFB8679}"/>
              </a:ext>
            </a:extLst>
          </p:cNvPr>
          <p:cNvSpPr txBox="1"/>
          <p:nvPr/>
        </p:nvSpPr>
        <p:spPr>
          <a:xfrm>
            <a:off x="4197427" y="140193"/>
            <a:ext cx="36547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Prototype with cooling Manifold attached</a:t>
            </a:r>
          </a:p>
        </p:txBody>
      </p:sp>
      <p:pic>
        <p:nvPicPr>
          <p:cNvPr id="4" name="Picture 3" descr="A white surface with a wire connected to it&#10;&#10;Description automatically generated">
            <a:extLst>
              <a:ext uri="{FF2B5EF4-FFF2-40B4-BE49-F238E27FC236}">
                <a16:creationId xmlns:a16="http://schemas.microsoft.com/office/drawing/2014/main" id="{A8140BD1-E505-6331-477D-B9EA6BC932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31" y="1196542"/>
            <a:ext cx="5023104" cy="37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55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4B9B6F-2A55-28DB-A2D2-7290FB390406}"/>
              </a:ext>
            </a:extLst>
          </p:cNvPr>
          <p:cNvSpPr txBox="1"/>
          <p:nvPr/>
        </p:nvSpPr>
        <p:spPr>
          <a:xfrm>
            <a:off x="4428780" y="2544897"/>
            <a:ext cx="4891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4173202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173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7722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4674</TotalTime>
  <Words>95</Words>
  <Application>Microsoft Office PowerPoint</Application>
  <PresentationFormat>Widescreen</PresentationFormat>
  <Paragraphs>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iRPC cooling trials in cosmic stand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iRPC cooling trials in cosmic stand</dc:title>
  <dc:creator>Ian Crotty</dc:creator>
  <cp:lastModifiedBy>Ian Crotty</cp:lastModifiedBy>
  <cp:revision>3</cp:revision>
  <dcterms:created xsi:type="dcterms:W3CDTF">2024-07-15T07:45:51Z</dcterms:created>
  <dcterms:modified xsi:type="dcterms:W3CDTF">2024-07-18T13:39:56Z</dcterms:modified>
</cp:coreProperties>
</file>