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AC3FB-EC1C-29B2-7B19-B08C1AFBF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E46B2E-4A2E-17E6-010A-A49FA1906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B175A-B068-DEDE-F390-BD9931DD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691D5-B38E-AAA3-6F29-8DFEE003A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A0208-22DD-519F-17E5-D4028989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3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3BCE1-8046-B71A-475F-ABE87F1DD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569C9-EA96-2310-C6D2-F5E9112C8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14FC7-B86A-4405-8789-F94A79559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81334-CF56-6CC1-DFF1-252A8E16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4D5CD-F759-5CFE-43CC-28338CA0F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38F59E-C41A-074B-7B8B-1C31511006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85398-EEF8-509F-6B6B-93B7BEE17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FE7D0-F94D-5C1D-E2C7-7DC30A93E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BB8FA-2121-3C61-B537-5695FFC1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9E0E6-C57C-AC7F-F881-4AC18D04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8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2B832-7B35-DD37-F2D3-5D091B271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ED40F-0957-EED3-3C53-047D2E659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64D2E-73D5-5D14-38C1-DD2933FEF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2A2E9-168D-549A-1AE8-5A94BCA5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E2BD5-05B6-4C99-D416-77F089D28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91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4864D-3E04-BF00-8DA0-955DE69F7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FE96AF-AEF0-5721-855D-6C3B2427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D463F-2CA6-9399-F046-ECC78924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4B92-BBF2-A979-8248-62BEEE7C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DC790-2606-09A4-DB63-745C3917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3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81985-F850-FF6D-735E-A453127A5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A0A53-2FC7-F32F-8167-BEBB22948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B0D703-B642-7794-3DDD-DEBB6CE67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52161-EBC6-FEE1-8004-595FE82C7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6B8241-55EA-6543-2051-2CDC24E79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C9A21-D0A5-4301-4216-03C665C9C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16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5BC5F-23F0-2FC5-587F-BB8BF877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B14F4-86B5-0BE1-6118-0521BA3AF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F8035-E603-2F28-51AD-A0AC5C578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B9786D-52B2-BC67-6351-6E7005BA07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5E573D-DB0B-7E23-C7CB-9A4FEFD90E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1E306-5893-5645-45FC-1B7E2DDB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8C0CAF-8A5B-46F2-235D-0E924DA1F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07091-0AB7-5F8E-CDA6-334AB654A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49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82CC7-7011-6F59-70A8-0C102DADD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4B8064-E29D-23B8-CB19-F9E224A6C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972F59-C312-F276-56FC-DF3E184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FD7F21-A649-0584-321E-2D900A46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5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01B6A-2DF9-FA79-2BD4-35417D8F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2AFDE-4821-141E-D798-3D2323B0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C6B05-210B-BA63-C8A7-4FF4AE553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39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AA12E-2FB3-F386-F15C-B52A9386C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5E755-D6CE-7D87-9D55-84E634908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5B9CB-2756-A24C-75BA-225ED3295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50A4B-F7D1-AA4E-E6C2-B58E570D0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ED1CC-FB28-8166-0762-ED2657E50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5A654-FCC0-9F75-D8A2-296E00EA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02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A2929-7BC8-680D-A547-3D8D5B31A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E3715F-9B6D-837F-46B5-15C357C923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2E7B-6AFD-8ABC-148D-61D59CB6B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E78BA-DA9D-B758-2FB4-051333AD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ED9C0-AA03-4A08-7138-778181AE7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6B817-847F-826E-CA13-E0FE31ACB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57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5651B-23CE-3C9B-C37D-2CC04E147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C2A57-5602-0238-DF5A-DDA82AC80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7E10E-C275-2A4A-475C-AF00C170C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3921D-8188-4F24-9645-7CB388DC1624}" type="datetimeFigureOut">
              <a:rPr lang="en-GB" smtClean="0"/>
              <a:t>23/02/2024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7F464-51AF-E36D-5235-DAEBF84AE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CC7BA-35FE-D31B-48E2-5C269C681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1E71-CDC4-45EF-AD4E-7E88AF70F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35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3A84C-4952-18DA-D037-6F686CC12C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Arduino kit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3B0C67-8C60-5D95-F9B4-AB59974F05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  <a:p>
            <a:r>
              <a:rPr lang="en-GB" dirty="0"/>
              <a:t>23 Feb 2024</a:t>
            </a:r>
          </a:p>
        </p:txBody>
      </p:sp>
    </p:spTree>
    <p:extLst>
      <p:ext uri="{BB962C8B-B14F-4D97-AF65-F5344CB8AC3E}">
        <p14:creationId xmlns:p14="http://schemas.microsoft.com/office/powerpoint/2010/main" val="85040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952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263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90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3095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5021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Arduino kit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Arduino kit</dc:title>
  <dc:creator>Ian Crotty</dc:creator>
  <cp:lastModifiedBy>Ian Crotty</cp:lastModifiedBy>
  <cp:revision>1</cp:revision>
  <dcterms:created xsi:type="dcterms:W3CDTF">2024-02-23T11:38:42Z</dcterms:created>
  <dcterms:modified xsi:type="dcterms:W3CDTF">2024-02-23T13:18:59Z</dcterms:modified>
</cp:coreProperties>
</file>