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89" d="100"/>
          <a:sy n="89" d="100"/>
        </p:scale>
        <p:origin x="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4A88E-EB0A-617E-EC94-B74F5D114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006873-21EC-706F-3AC1-700D88B97F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80E560-7281-F39B-2BD2-632D1D4F9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AE4919-5C3A-1F71-DEE8-5B62747F4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5B5637-BBA6-EC02-8B45-FB6F1D1A1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10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C7126-8484-EFC8-75AB-7AEDA97A2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3CBE8-3E42-6AA3-74CF-40BD74731A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02666-5946-4C35-B25D-4DEB4956C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84D748-8C51-284B-B218-83BCDB930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DCCBA7-6582-3FA8-8D52-9C8C885EF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81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0D70C0-5A1E-C6C9-1966-71554FFC25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E6083D-1A0B-52B2-42F5-C09A685CE4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F1394-F15E-2819-28BB-84FB69818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A4699-2DF5-37E2-A847-F182666AC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E01B8-05B8-B6D5-A114-45CBC71DB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987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A070F-9517-F64C-D0C4-BEC00A040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2A431-AF58-BCC5-01D6-3CB6E5A10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DF176A-C050-8C59-3D2B-4E7F6ADFB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2E3964-FB7B-D62F-E6A8-C0B6C983C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C84A31-BF05-CF9B-3C95-99BCBCB94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239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24CE1-89B2-FCBC-991A-00790FAD8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4C85A7-A8AC-5499-114F-416A73126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8CBD4-DBF7-1173-1454-D7C12D2B0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3AC99-ED61-D52B-622A-E23863ACB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414081-4FE3-BCFA-7FEB-A34C6D9D9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018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385B9-9DA8-820F-C14D-2E2F8B552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717E5-8B5C-D05A-9157-8A83006248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06466A-1C1C-D1E0-751C-1725C9291B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F9EB44-F67B-4187-17ED-3A7898596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BAE5C4-BC84-B46E-B3BA-24A48CE4C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D9AB0-6AB1-6131-C739-45DD5553D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201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76826-F389-C50E-4DF2-A78C5CE63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769852-21E5-E624-6EF8-2D583842C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E26783-06AA-635E-DAD5-D95F1E3CE2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1B5A7D-7B5F-FF99-D43B-873224A3AE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93DCF3-366F-A098-E1DA-6FB5EF2BA8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D30508-5774-F500-0D6B-125C13D34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58CC39-E981-3469-3BDB-52CC3B336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007E8D-7B46-4F06-0E3F-8429D8BDD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572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BC3E6-F5E4-4FFF-9862-D5B755AA3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D0C3B3-0D92-D4EE-9C72-17448E915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107F91-42B0-4A6F-8508-828515294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5C2E14-5558-AD8C-3787-6CE4B4776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993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F43F0-4094-D0CE-872B-7B095AE0F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BAD057-846E-6805-BFA3-E6DAFE674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0DC3E8-6DE6-60C9-06F4-D3583D824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419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84C98-FF0B-FFCB-0F6B-57D3A5A77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1E156-909E-5943-4260-CA3DF1CF5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EA3290-4948-7AE9-2DBA-9F0467E4D0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FA39B6-7D76-2FCD-9A7D-4AC712790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F5E6EE-A773-351F-E79A-5CFAAD758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2A7E63-CA70-FABB-D9A1-31EB34045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B8A2A-FD5C-695E-5B0A-19E4946F1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37FC14-9C88-8A81-AF37-8ECF3EF764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7CD52A-0C04-AF71-52F4-817D6C4C8F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B93F2B-D310-83F2-4CAB-11CDE3221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F7398-96F1-449D-BA26-8C227CCB6FDA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4F412-A803-6C2A-35C4-3E771FD32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998EF-60CC-82CE-603D-F64735277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5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3F1055-190B-9A42-A5F8-3BBE93381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536CF2-2883-2872-EFD4-79733D292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095D2-DF24-885E-16F0-5F8E47C6BB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F7398-96F1-449D-BA26-8C227CCB6FDA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DF5A8-AA37-3D10-D958-304DC7B342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7EF39-4DC3-953A-D3B1-C4D531D82C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B82D2-0C5E-4603-8738-AA6030C48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331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62B00-4BB1-B193-826A-5F4B37C583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Cooling for </a:t>
            </a:r>
            <a:r>
              <a:rPr lang="en-GB" dirty="0" err="1"/>
              <a:t>iRPC</a:t>
            </a:r>
            <a:r>
              <a:rPr lang="en-GB" dirty="0"/>
              <a:t> Electronics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ED0B1C-D4F3-7916-7167-87DA7C0DDD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Ian</a:t>
            </a:r>
          </a:p>
          <a:p>
            <a:r>
              <a:rPr lang="en-GB" dirty="0"/>
              <a:t>28 Aug 2023</a:t>
            </a:r>
          </a:p>
        </p:txBody>
      </p:sp>
    </p:spTree>
    <p:extLst>
      <p:ext uri="{BB962C8B-B14F-4D97-AF65-F5344CB8AC3E}">
        <p14:creationId xmlns:p14="http://schemas.microsoft.com/office/powerpoint/2010/main" val="253676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9323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3946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F216C34-298B-C1FD-A987-8F306D91D3EB}"/>
              </a:ext>
            </a:extLst>
          </p:cNvPr>
          <p:cNvSpPr txBox="1"/>
          <p:nvPr/>
        </p:nvSpPr>
        <p:spPr>
          <a:xfrm>
            <a:off x="3098202" y="774551"/>
            <a:ext cx="43568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Mehar will order these pieces</a:t>
            </a:r>
          </a:p>
          <a:p>
            <a:endParaRPr lang="en-GB" dirty="0"/>
          </a:p>
          <a:p>
            <a:r>
              <a:rPr lang="en-GB" dirty="0"/>
              <a:t>Email sent 29 Aug 2023 @ 1851hrs</a:t>
            </a:r>
          </a:p>
          <a:p>
            <a:endParaRPr lang="en-GB" dirty="0"/>
          </a:p>
          <a:p>
            <a:r>
              <a:rPr lang="en-GB" dirty="0"/>
              <a:t>Problem with the ss ones as you can only ask one at a time !! Can he </a:t>
            </a:r>
            <a:r>
              <a:rPr lang="en-GB"/>
              <a:t>solve this ?</a:t>
            </a:r>
          </a:p>
        </p:txBody>
      </p:sp>
    </p:spTree>
    <p:extLst>
      <p:ext uri="{BB962C8B-B14F-4D97-AF65-F5344CB8AC3E}">
        <p14:creationId xmlns:p14="http://schemas.microsoft.com/office/powerpoint/2010/main" val="2894839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ACABA08-48D7-E53C-3023-8C25B2342042}"/>
              </a:ext>
            </a:extLst>
          </p:cNvPr>
          <p:cNvSpPr txBox="1"/>
          <p:nvPr/>
        </p:nvSpPr>
        <p:spPr>
          <a:xfrm>
            <a:off x="0" y="279699"/>
            <a:ext cx="121920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/>
              <a:t>https://fr.aliexpress.com/item/1005004159976049.html?spm=a2g0o.cart.0.0.7007378dtwcZbG&amp;gps-id=shoppingCartRecommend&amp;scm=1007.13440.311564.0&amp;scm_id=1007.13440.311564.0&amp;scm-url=1007.13440.311564.0&amp;pvid=daff6c3c-779e-4b04-9636-30ff911a1882&amp;_t=gps-id:shoppingCartRecommend,scm-url:1007.13440.311564.0,pvid:daff6c3c-779e-4b04-9636-30ff911a1882,tpp_buckets:668%232846%238111%231996&amp;pdp_npi=4%40dis%21EUR%213.42%213.25%21%21%213.62%21%21%40210318e816933264222027899e5629%2112000028233201753%21rec%21FR%21%21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CF20A9-3E01-1D84-4347-425441A51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4334" y="797960"/>
            <a:ext cx="10080066" cy="60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661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9CB3D1-DC2C-F93B-A129-EAD7DA2216D4}"/>
              </a:ext>
            </a:extLst>
          </p:cNvPr>
          <p:cNvSpPr txBox="1"/>
          <p:nvPr/>
        </p:nvSpPr>
        <p:spPr>
          <a:xfrm>
            <a:off x="0" y="286617"/>
            <a:ext cx="1219200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/>
              <a:t>https://fr.aliexpress.com/item/1005005275593989.html?spm=a2g0o.detail.0.0.2786b1WZb1WZof&amp;gps-id=pcDetailTopMoreOtherSeller&amp;scm=1007.40050.354490.0&amp;scm_id=1007.40050.354490.0&amp;scm-url=1007.40050.354490.0&amp;pvid=d2249927-0b40-40fa-8e93-1c07912419ce&amp;_t=gps-id:pcDetailTopMoreOtherSeller,scm-url:1007.40050.354490.0,pvid:d2249927-0b40-40fa-8e93-1c07912419ce,tpp_buckets:668%232846%238111%231996&amp;pdp_npi=4%40dis%21EUR%2115.59%218.75%21%21%21120.30%21%21%40210318e816933265459688913e5629%2112000032451146813%21rec%21FR%21%21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DE5290-F330-F80E-9B76-05914BE1F6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151" y="855394"/>
            <a:ext cx="9984531" cy="6002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147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5776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355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1570</TotalTime>
  <Words>194</Words>
  <Application>Microsoft Office PowerPoint</Application>
  <PresentationFormat>Widescreen</PresentationFormat>
  <Paragraphs>10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Cooling for iRPC Electronics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Cooling for iRPC Electronics</dc:title>
  <dc:creator>Ian Crotty</dc:creator>
  <cp:lastModifiedBy>Ian Crotty</cp:lastModifiedBy>
  <cp:revision>3</cp:revision>
  <dcterms:created xsi:type="dcterms:W3CDTF">2023-08-28T14:41:31Z</dcterms:created>
  <dcterms:modified xsi:type="dcterms:W3CDTF">2023-08-29T16:52:23Z</dcterms:modified>
</cp:coreProperties>
</file>