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6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7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35C5-8FB0-D16C-2B08-F9525385B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8AB3AD-E222-295F-E374-9C63A3B6D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DAD9B-BD57-FF9C-309A-FA7C6F719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C765-B7F4-4EAE-8165-D2460550D2A3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69BB5-B2CA-9A34-60B5-1CD6F8E33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1EC28-B3AF-AFB7-3298-309F623BD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1B08-85D2-4F47-A91F-38253CF23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480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DE7E2-22F9-FA3D-2EDD-18C907E4E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602EC-7A3C-A335-7453-F5A4EB897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E7597-F919-E42A-5C1D-86CD241B7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C765-B7F4-4EAE-8165-D2460550D2A3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8B3D9-71A2-9D75-C1F6-292C82E7A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73584-8412-7092-D7BD-FEBB43A35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1B08-85D2-4F47-A91F-38253CF23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50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D90AD2-57AB-ED64-1712-2C71CF411D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D88BF-B61D-90AC-8CC3-1FE39605E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77F25-BDF4-E3BC-CE66-4E990814B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C765-B7F4-4EAE-8165-D2460550D2A3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4FF25-3B55-6098-7DB2-306E2A0B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975E1-C331-BCAB-06C6-39319F6FC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1B08-85D2-4F47-A91F-38253CF23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83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E860C-C288-1128-41F9-C0A0023F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291FA-C943-5D38-6ACD-02206F82B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29A87-F7D1-1E0B-1B82-405FA3E81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C765-B7F4-4EAE-8165-D2460550D2A3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337C1-972D-5042-0EAE-149DDBC26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62680-324C-9B7B-36AE-0B3D4C41A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1B08-85D2-4F47-A91F-38253CF23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40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FDC63-7F5A-69A2-E51C-16DFF7E9C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24E12-44F2-147B-D46A-C0151F5D9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9E982-A0C6-507F-75CD-5C0586E5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C765-B7F4-4EAE-8165-D2460550D2A3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CD5E8-7EA8-03F4-992E-2F9289D50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56CB8-8E77-A5FD-E450-C575A98C6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1B08-85D2-4F47-A91F-38253CF23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596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C2F24-1190-0088-0BA6-F79A656E2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C2899-6742-1561-F462-FA46708FF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1BB44E-6966-A358-8738-2ABCEFE46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F7876-17C9-5DD9-EC1D-66D8D526D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C765-B7F4-4EAE-8165-D2460550D2A3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9A4DC-F7F9-548F-7FD9-E6F0A71E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4D78B-9F85-DB11-21BB-82FDE179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1B08-85D2-4F47-A91F-38253CF23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730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CFE11-62C9-2C26-FEE9-5A6C78250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CC4F8-7801-41B0-7193-29F7F8F63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89423-D5C0-1AA7-72FB-24EB1EE22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392CC6-6779-D9DD-9AC4-4242648A2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36EEE-9591-D118-DA1E-A11BAC1BEB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48DCD9-5E86-E4F3-1476-CEA02F8F8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C765-B7F4-4EAE-8165-D2460550D2A3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0CD3D9-0E0C-EDCF-BBA5-E06F1CD96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01E29C-1F6E-EF66-79F7-B1732BEE8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1B08-85D2-4F47-A91F-38253CF23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33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04906-E9A7-32D1-2977-A28012EA0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E237DA-8953-5AB2-8C07-7946204F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C765-B7F4-4EAE-8165-D2460550D2A3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9818B-CDBA-B429-82BF-4DB3A52D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13C76-E188-AF88-88B2-9646DDB5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1B08-85D2-4F47-A91F-38253CF23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780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C5739B-4275-98B2-417B-ACECFAEC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C765-B7F4-4EAE-8165-D2460550D2A3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14BF73-069A-B49A-0B62-5DF88E26D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19033-4D37-C65D-CDFE-E10A0451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1B08-85D2-4F47-A91F-38253CF23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41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C8690-4129-223E-53BE-051CCEF36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5B3C4-27AD-CA95-21E0-A6F14B76E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28EA84-AE13-0955-C7F3-4393D2301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65E3D-EF88-8EF2-744C-876CB074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C765-B7F4-4EAE-8165-D2460550D2A3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8A291-ED5E-B380-7514-9F04F11D1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240BC-6071-D553-E90F-CCFD42FA6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1B08-85D2-4F47-A91F-38253CF23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91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7F427-BD72-464B-F4C5-68E08ABA6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4411A6-CF2B-1B9F-4866-E5CF72DDA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B83FD-EEAE-BC77-5436-32FBE8694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5EDE6-4BC1-6572-82DB-45CF9AAD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C765-B7F4-4EAE-8165-D2460550D2A3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1B3D8-698A-5376-891C-80F83ED7A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FC45B-1E04-00AB-478B-D55730AD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1B08-85D2-4F47-A91F-38253CF23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014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CC6C3A-AD37-315A-FDF0-EA44AAB47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43663-7FD3-9FEE-7CF6-009287F54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75B90-D22A-71B2-2AF5-5581DC70B0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5C765-B7F4-4EAE-8165-D2460550D2A3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1E261-9407-C39C-5A87-3AEFA65EF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8BE0-7796-07D1-3B8E-1DF0872BC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1B08-85D2-4F47-A91F-38253CF23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17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0D2-6189-95D5-CF0E-5D930D2836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fsw</a:t>
            </a:r>
            <a:br>
              <a:rPr lang="en-US" dirty="0"/>
            </a:br>
            <a:r>
              <a:rPr lang="en-US" dirty="0"/>
              <a:t>fusion stir welding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42101A-A9F5-0A8D-F246-5C1E79EDC7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Ian</a:t>
            </a:r>
          </a:p>
          <a:p>
            <a:r>
              <a:rPr lang="en-US" dirty="0"/>
              <a:t>24 </a:t>
            </a:r>
            <a:r>
              <a:rPr lang="en-US" dirty="0" err="1"/>
              <a:t>jan</a:t>
            </a:r>
            <a:r>
              <a:rPr lang="en-US" dirty="0"/>
              <a:t>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30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72C02-420B-B97F-5028-A0A6CF9A6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67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588878-3654-87C3-E355-574F86108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49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F33A09-3FC0-C4E1-EBDF-E3AF7B4F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48BF7-4052-BF76-E80B-BF4FA4CB3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56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1DB7D1-00A2-1DD2-A0D3-F1A1E991B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07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0E242-18C3-5701-ED42-A8D004783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59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E9233-74FD-76D5-78FE-B40A17AF3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46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A37461-816F-0613-5D23-95D51FC81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48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C164E-FCEF-D5C5-0317-D1F66AFC8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40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282F81-BDC8-F3F0-437B-FDBD2F88D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7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D3BBED-86AC-8C63-AEAF-A339214C8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2714625"/>
            <a:ext cx="51435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72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96E9A-63B1-B211-B41E-5185BCD02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2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01535D-4CC0-AAF1-F2C2-1A8CB12A5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2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8DB63E-B625-201C-6F12-E8F4E7E96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06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BA1D5-84A4-3071-A0D4-C53EB47B9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79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07905-5A30-598D-9F19-FF1C04E11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50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7E203-8A72-0891-28AA-3BE365F44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34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634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52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250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297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5BF3C-B66E-0D7E-0D44-1B98F8E77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21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996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576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24DCB9-A0AC-6800-87D9-1C53EA663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09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A74353-BABF-B5D3-49A0-CF0CCA9E9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02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1739A6-79E9-1F36-34DC-AD878F613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61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8B8DAE-DB21-71CB-4A90-499DC53E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9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23D947-8803-0F28-A691-F80EFAD9D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03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D6227-67E8-47BC-CD2B-8CD7A52E4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65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79012</TotalTime>
  <Words>9</Words>
  <Application>Microsoft Office PowerPoint</Application>
  <PresentationFormat>Widescreen</PresentationFormat>
  <Paragraphs>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fsw fusion stir welding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fsw fusion stir welding </dc:title>
  <dc:creator>Ian Crotty</dc:creator>
  <cp:lastModifiedBy>Ian Crotty</cp:lastModifiedBy>
  <cp:revision>1</cp:revision>
  <dcterms:created xsi:type="dcterms:W3CDTF">2023-01-24T15:21:53Z</dcterms:created>
  <dcterms:modified xsi:type="dcterms:W3CDTF">2023-03-20T12:14:16Z</dcterms:modified>
</cp:coreProperties>
</file>