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6" r:id="rId9"/>
    <p:sldId id="273" r:id="rId10"/>
    <p:sldId id="274" r:id="rId11"/>
    <p:sldId id="275" r:id="rId12"/>
    <p:sldId id="284" r:id="rId13"/>
    <p:sldId id="280" r:id="rId14"/>
    <p:sldId id="285" r:id="rId15"/>
    <p:sldId id="286" r:id="rId16"/>
    <p:sldId id="287" r:id="rId17"/>
    <p:sldId id="288" r:id="rId18"/>
    <p:sldId id="289" r:id="rId19"/>
    <p:sldId id="290" r:id="rId20"/>
    <p:sldId id="283" r:id="rId21"/>
    <p:sldId id="277" r:id="rId22"/>
    <p:sldId id="278" r:id="rId23"/>
    <p:sldId id="279" r:id="rId24"/>
    <p:sldId id="281" r:id="rId25"/>
    <p:sldId id="282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7A1C-9273-C01E-7A0B-E991236F1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CA49B-F58A-BDBE-7DF6-410E2816A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85955-6422-7DDD-45AD-B012ECE5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71B5-2D5D-45AC-A2FE-15C418C18E9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94474-636D-AFB9-93EB-CF1F3595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5642-9136-200B-7C9C-4EDBC60D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C5C-68F0-439E-B6CD-5A8CF47C3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2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11B82-F40F-A7E0-1694-3C7B695D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E692B-13B6-C41B-B5F1-DA9610934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D7067-29BD-E9C2-D7F0-C7907FC2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71B5-2D5D-45AC-A2FE-15C418C18E9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6536A-1AF9-FB80-2423-5AF5B30B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866F6-3FF4-4BA5-FD92-50B459B3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C5C-68F0-439E-B6CD-5A8CF47C3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2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23B60-29BA-2659-0C8A-0A57A2C27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38F32-84AE-CC58-11C6-4C86BA297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F7437-32F5-F781-DA8D-A692BCAF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71B5-2D5D-45AC-A2FE-15C418C18E9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A3A57-B732-885D-827F-FAFB41C4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F2AA4-E52F-7356-695B-32697292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C5C-68F0-439E-B6CD-5A8CF47C3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45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D2D14-866A-2031-17B9-9FAAC1D0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C9CC9-3F26-ABD3-244C-5D34215A4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DB689-5227-454D-D21F-B0B8919E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71B5-2D5D-45AC-A2FE-15C418C18E9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0428-9613-7D2A-C635-6114595A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A3ED3-F6D5-4203-6D59-8DFE7495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C5C-68F0-439E-B6CD-5A8CF47C3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2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1B62-49AE-A8A3-AA55-885FF921E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6E463-0B4F-3867-64A1-3264F4410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2A039-7010-ED12-2878-ADF009F1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71B5-2D5D-45AC-A2FE-15C418C18E9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F06E2-6C99-B992-C1EA-D9B254F6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AB0EE-1E73-3986-0006-F5BBB83A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C5C-68F0-439E-B6CD-5A8CF47C3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86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CC1F-4E83-1F90-E5A3-D7D15B2A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9DE90-ABE7-3844-0F40-8EA43DF88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0EEBF-C76D-102D-1603-8932BCA3E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ABEC8-2655-94D3-A195-D9166B7A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71B5-2D5D-45AC-A2FE-15C418C18E9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83210-6A63-26D4-A6A8-C9BFB285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047B3-B308-BA72-FE40-44451D38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C5C-68F0-439E-B6CD-5A8CF47C3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31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1C9F-CF2F-23AF-8C45-78D3E714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EDD65-D168-44CD-1115-C84ED398D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49B3D-04A3-04A0-3C7E-78265B711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F78607-74F2-D3A9-4D82-EAEEEFA25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590A1-F9C0-51F6-00BE-950D2B377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AC624F-EEBD-FE68-514A-904EBE29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71B5-2D5D-45AC-A2FE-15C418C18E9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A46DE-172E-2C9D-789B-442C9BA3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1FFEF-EA87-5B77-9C8C-7BE2585B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C5C-68F0-439E-B6CD-5A8CF47C3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8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3707-3D1B-C0D6-5411-C37D2435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67304-9AFE-1320-DD01-6C2BA9B6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71B5-2D5D-45AC-A2FE-15C418C18E9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81A24-B9A2-7E28-06D6-B4F1C6CD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B5A34-4264-F501-4931-75837C84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C5C-68F0-439E-B6CD-5A8CF47C3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248AE-767A-2370-DA48-4676D451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71B5-2D5D-45AC-A2FE-15C418C18E9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0D4539-D833-4001-5264-8C85D22ED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97A8E-4EE3-053C-26CC-5BB79E81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C5C-68F0-439E-B6CD-5A8CF47C3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5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D87B-E32C-643A-6ACE-CC8CA000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36C03-7950-F7CC-590D-88E7FD1EC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47B59-2F12-D504-5364-DDA9B40B9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64532-62F0-E950-D192-496C203A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71B5-2D5D-45AC-A2FE-15C418C18E9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2DA09-8BC4-1451-4207-7B3F573B0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77759-56C9-E204-8AFC-79C52DF5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C5C-68F0-439E-B6CD-5A8CF47C3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7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C71C-EA93-5959-3B60-9DEBFEB60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027885-6F7C-3D8E-161A-2C7F37758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73D02-1BD4-C81B-7944-7927CE5A6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DF3E1-8CC1-F6D1-82AB-2C6F86F3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71B5-2D5D-45AC-A2FE-15C418C18E9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A100-FBF3-0D0C-9034-EF25EA40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0DC7-55EF-8B67-0DF2-129FEB81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2C5C-68F0-439E-B6CD-5A8CF47C3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4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2D679-3156-D347-AD5D-D3E79CE2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5C4ED-4B5D-288B-F477-1CFDDCB31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37C28-8675-D809-D756-0E2B6C818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871B5-2D5D-45AC-A2FE-15C418C18E9C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0EE88-0FCA-E82F-B428-D805ED38F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2C2D6-C426-0254-3906-7AAC61379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2C5C-68F0-439E-B6CD-5A8CF47C3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5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iki.seeedstudio.com/Water-Flow-Sensor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fr/bariq-Compteur-D%C3%A9bitm%C3%A8tre-YF-S201-Affichage/dp/B0CQN24KR3/ref=sr_1_28?adgrpid=54327038817&amp;dib=eyJ2IjoiMSJ9.HYKSLqr4TZ446NJPIU1uqSVPgpFCQF-Tdw1su5ll6txOV6aF076wNxHkJAJnstLqFYGXhCCFnhQzW5HtRaiDD__9zQoqyJZsOUM53mXG1x7kAN4MMPp848hpITpVZhNRJ0jP_NahrINU59E3jojWM62uxfNq9gaRkJEc_lUgoNuCtYDmfs4A05S3tCjatSBKfAzKpBgeqhNH20yeRGtH0yOh0EqZQcymOhuhMPHsLDUffQQACh-vdTvqJjQmlOHQ5YBeqfQ3u2JhsVARAoB1BZfFuMHYAZxM4vHuEjVXhac.5pDM9-aboucDlE47lOl2zei7YhgoM-1nrbFR_okXFzQ&amp;dib_tag=se&amp;hvadid=275674746856&amp;hvdev=c&amp;hvlocphy=9054902&amp;hvnetw=g&amp;hvqmt=e&amp;hvrand=3246525788025032475&amp;hvtargid=kwd-342728184135&amp;hydadcr=28261_1753634&amp;keywords=yf-s201&amp;qid=1708448244&amp;sr=8-28&amp;ufe=app_do%3Aamzn1.fos.49fccda8-a887-4188-817b-b9a64bb30e4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2F0C-760D-BB3C-F891-64C8B34D7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 flow meters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82DF8-2334-67BE-2D64-F0E3756B26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  <a:p>
            <a:r>
              <a:rPr lang="en-US" dirty="0"/>
              <a:t>20  Feb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89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04E91-39EF-0B1F-7C80-AB927FF66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995889-2C81-CD9D-90B6-D081CEBCEC07}"/>
              </a:ext>
            </a:extLst>
          </p:cNvPr>
          <p:cNvSpPr txBox="1"/>
          <p:nvPr/>
        </p:nvSpPr>
        <p:spPr>
          <a:xfrm>
            <a:off x="3162300" y="1329809"/>
            <a:ext cx="6191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https://www.youtube.com/watch?v=uOJ31aYV_TM</a:t>
            </a:r>
          </a:p>
        </p:txBody>
      </p:sp>
    </p:spTree>
    <p:extLst>
      <p:ext uri="{BB962C8B-B14F-4D97-AF65-F5344CB8AC3E}">
        <p14:creationId xmlns:p14="http://schemas.microsoft.com/office/powerpoint/2010/main" val="338568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1B6EF9-B83D-8EF8-3393-6EA876AB3A2F}"/>
              </a:ext>
            </a:extLst>
          </p:cNvPr>
          <p:cNvSpPr txBox="1"/>
          <p:nvPr/>
        </p:nvSpPr>
        <p:spPr>
          <a:xfrm>
            <a:off x="7620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https://www.youtube.com/watch?v=OEDG2ZaAdgk</a:t>
            </a:r>
          </a:p>
        </p:txBody>
      </p:sp>
    </p:spTree>
    <p:extLst>
      <p:ext uri="{BB962C8B-B14F-4D97-AF65-F5344CB8AC3E}">
        <p14:creationId xmlns:p14="http://schemas.microsoft.com/office/powerpoint/2010/main" val="300370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67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648BB9-ED37-EDD2-644F-617D74045C15}"/>
              </a:ext>
            </a:extLst>
          </p:cNvPr>
          <p:cNvSpPr txBox="1"/>
          <p:nvPr/>
        </p:nvSpPr>
        <p:spPr>
          <a:xfrm>
            <a:off x="243840" y="0"/>
            <a:ext cx="10444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https://wiki.seeedstudio.com/Water-Flow-Sensor/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VERY complete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D4B35-A498-CD0B-D8C2-1D8FC40AF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9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61ED1F-E7BF-526C-5673-3C900828CB88}"/>
              </a:ext>
            </a:extLst>
          </p:cNvPr>
          <p:cNvSpPr txBox="1"/>
          <p:nvPr/>
        </p:nvSpPr>
        <p:spPr>
          <a:xfrm>
            <a:off x="193040" y="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https://www.instructables.com/How-to-Use-Water-Flow-Sensor-Arduino-Tutorial/</a:t>
            </a:r>
          </a:p>
        </p:txBody>
      </p:sp>
    </p:spTree>
    <p:extLst>
      <p:ext uri="{BB962C8B-B14F-4D97-AF65-F5344CB8AC3E}">
        <p14:creationId xmlns:p14="http://schemas.microsoft.com/office/powerpoint/2010/main" val="213687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86EE7A-D21A-97ED-C0CB-7FF34C9789AB}"/>
              </a:ext>
            </a:extLst>
          </p:cNvPr>
          <p:cNvSpPr txBox="1"/>
          <p:nvPr/>
        </p:nvSpPr>
        <p:spPr>
          <a:xfrm>
            <a:off x="386080" y="0"/>
            <a:ext cx="10576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https://forum.arduino.cc/t/reading-water-flow-rate-from-a-flow-meter/8612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D1ADB-51BF-A24B-63E2-225595496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6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34400C-9813-649B-81B3-B5B4884FC097}"/>
              </a:ext>
            </a:extLst>
          </p:cNvPr>
          <p:cNvSpPr txBox="1"/>
          <p:nvPr/>
        </p:nvSpPr>
        <p:spPr>
          <a:xfrm>
            <a:off x="38608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https://seeeddoc.github.io/G3-4_Water_Flow_sensor/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09662-FABD-934B-A3FD-2C301DC87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786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47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98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026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296491-567B-6376-7314-F35398309268}"/>
              </a:ext>
            </a:extLst>
          </p:cNvPr>
          <p:cNvSpPr txBox="1"/>
          <p:nvPr/>
        </p:nvSpPr>
        <p:spPr>
          <a:xfrm>
            <a:off x="4267200" y="2722880"/>
            <a:ext cx="302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ESP-8266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04485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8C2B44-7B4E-31AF-5612-7FBE2009D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A619A7-E632-12D4-BA5E-BB77AFEBFBBA}"/>
              </a:ext>
            </a:extLst>
          </p:cNvPr>
          <p:cNvSpPr txBox="1"/>
          <p:nvPr/>
        </p:nvSpPr>
        <p:spPr>
          <a:xfrm>
            <a:off x="1" y="120831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https://artofcircuits.com/product/hall-effect-water-flow-sensor-1-30lmin-yf-s201#:~:text=By%20counting%20the%20pulses%20from,fluid%20pressure%20and%20sensor%20orientation.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ADD92-D008-63D0-FD77-F5F288588864}"/>
              </a:ext>
            </a:extLst>
          </p:cNvPr>
          <p:cNvSpPr txBox="1"/>
          <p:nvPr/>
        </p:nvSpPr>
        <p:spPr>
          <a:xfrm>
            <a:off x="2905126" y="4818688"/>
            <a:ext cx="251459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dirty="0"/>
              <a:t>YF-S201 Flow Sensor</a:t>
            </a:r>
          </a:p>
        </p:txBody>
      </p:sp>
    </p:spTree>
    <p:extLst>
      <p:ext uri="{BB962C8B-B14F-4D97-AF65-F5344CB8AC3E}">
        <p14:creationId xmlns:p14="http://schemas.microsoft.com/office/powerpoint/2010/main" val="961312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815F2A-CDA3-DECF-E20D-8EA9E1A8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7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0FF4E-8420-3E4E-5D34-C6D51FAAB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4291361-2999-225E-E229-FD60FDF6D1C4}"/>
              </a:ext>
            </a:extLst>
          </p:cNvPr>
          <p:cNvSpPr/>
          <p:nvPr/>
        </p:nvSpPr>
        <p:spPr>
          <a:xfrm>
            <a:off x="1228725" y="4133850"/>
            <a:ext cx="8610600" cy="476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6D04B-86E2-070B-7A7B-11F03B2342C7}"/>
              </a:ext>
            </a:extLst>
          </p:cNvPr>
          <p:cNvSpPr txBox="1"/>
          <p:nvPr/>
        </p:nvSpPr>
        <p:spPr>
          <a:xfrm>
            <a:off x="162560" y="1307515"/>
            <a:ext cx="619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https://fr.macerobotics.com/developpeur/tutoriels/programmer-le-microcontroleur-esp8266-avec-lide-arduino/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3D697-0EC2-C926-16D7-1DBD1101490A}"/>
              </a:ext>
            </a:extLst>
          </p:cNvPr>
          <p:cNvSpPr txBox="1"/>
          <p:nvPr/>
        </p:nvSpPr>
        <p:spPr>
          <a:xfrm>
            <a:off x="4145280" y="6488668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https://github.com/esp8266/Arduino</a:t>
            </a:r>
          </a:p>
        </p:txBody>
      </p:sp>
    </p:spTree>
    <p:extLst>
      <p:ext uri="{BB962C8B-B14F-4D97-AF65-F5344CB8AC3E}">
        <p14:creationId xmlns:p14="http://schemas.microsoft.com/office/powerpoint/2010/main" val="320086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02A7F6-2156-3447-0254-D295C5A25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8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B7092-813D-196E-72AE-2806CAE1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F4D644-6C0C-0864-2DC9-668D800EEA0D}"/>
              </a:ext>
            </a:extLst>
          </p:cNvPr>
          <p:cNvSpPr txBox="1"/>
          <p:nvPr/>
        </p:nvSpPr>
        <p:spPr>
          <a:xfrm>
            <a:off x="589280" y="202005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https://store.arduino.cc/products/nodemcu-esp8266</a:t>
            </a:r>
          </a:p>
        </p:txBody>
      </p:sp>
    </p:spTree>
    <p:extLst>
      <p:ext uri="{BB962C8B-B14F-4D97-AF65-F5344CB8AC3E}">
        <p14:creationId xmlns:p14="http://schemas.microsoft.com/office/powerpoint/2010/main" val="2273784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567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482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CE251A-4B0F-5111-2B00-A4A99935A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D45836-F3B7-D891-96FB-ADFD40895C8A}"/>
              </a:ext>
            </a:extLst>
          </p:cNvPr>
          <p:cNvSpPr txBox="1"/>
          <p:nvPr/>
        </p:nvSpPr>
        <p:spPr>
          <a:xfrm>
            <a:off x="0" y="547985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hlinkClick r:id="rId3"/>
              </a:rPr>
              <a:t>bariq</a:t>
            </a:r>
            <a:r>
              <a:rPr lang="fr-FR" dirty="0">
                <a:hlinkClick r:id="rId3"/>
              </a:rPr>
              <a:t> Compteur d'eau Débitmètre d'eau YF-S201 G1/2 "Affichage du système de débit d'eau + jauge + Compteur de capteur de débit : Amazon.fr: Commerce, Industrie et Science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708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77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682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10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2E5AF-8146-E69D-82B8-4A5B873D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04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936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070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707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16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80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20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200D3E-44FF-E168-9CA9-383C5B1C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BB3CB-98C2-E546-B115-60ACAC534515}"/>
              </a:ext>
            </a:extLst>
          </p:cNvPr>
          <p:cNvSpPr txBox="1"/>
          <p:nvPr/>
        </p:nvSpPr>
        <p:spPr>
          <a:xfrm>
            <a:off x="358775" y="428040"/>
            <a:ext cx="1087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https://www.mantech.co.za/datasheets/products/yf-s201_sea.pdf</a:t>
            </a:r>
          </a:p>
        </p:txBody>
      </p:sp>
    </p:spTree>
    <p:extLst>
      <p:ext uri="{BB962C8B-B14F-4D97-AF65-F5344CB8AC3E}">
        <p14:creationId xmlns:p14="http://schemas.microsoft.com/office/powerpoint/2010/main" val="309272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519B1-D0FD-76AF-0789-B13433E0F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9" t="30294" r="27968" b="44412"/>
          <a:stretch/>
        </p:blipFill>
        <p:spPr>
          <a:xfrm>
            <a:off x="-1" y="238125"/>
            <a:ext cx="1207991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F59DF2-842F-018E-E40B-93EF65C1D135}"/>
              </a:ext>
            </a:extLst>
          </p:cNvPr>
          <p:cNvSpPr txBox="1"/>
          <p:nvPr/>
        </p:nvSpPr>
        <p:spPr>
          <a:xfrm>
            <a:off x="1891862" y="1597572"/>
            <a:ext cx="84082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Arduino readout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47455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06BAE3-77B5-C2C8-66D9-2CAC5AFD9532}"/>
              </a:ext>
            </a:extLst>
          </p:cNvPr>
          <p:cNvSpPr txBox="1"/>
          <p:nvPr/>
        </p:nvSpPr>
        <p:spPr>
          <a:xfrm>
            <a:off x="71120" y="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https://www.moussasoft.com/yf-s201-capteur-de-debit-deau-avec-arduino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97EAA-6D5D-8C38-34A3-1360CF76A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16" y="631606"/>
            <a:ext cx="11361683" cy="60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6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4998B-9EFD-4298-913E-CBB460D1A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4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7EDE62-56B2-4B16-76C5-B49D731F556D}"/>
              </a:ext>
            </a:extLst>
          </p:cNvPr>
          <p:cNvSpPr txBox="1"/>
          <p:nvPr/>
        </p:nvSpPr>
        <p:spPr>
          <a:xfrm>
            <a:off x="104775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https://www.youtube.com/watch?v=gHQzjZk2LjA&amp;t=602s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7285D-F0BF-1ABB-0BFC-C0AE81F1C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" y="369332"/>
            <a:ext cx="11535410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14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235</Words>
  <Application>Microsoft Office PowerPoint</Application>
  <PresentationFormat>Widescreen</PresentationFormat>
  <Paragraphs>20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Water flow 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flow meters</dc:title>
  <dc:creator>Ian Crotty</dc:creator>
  <cp:lastModifiedBy>Ian Crotty</cp:lastModifiedBy>
  <cp:revision>6</cp:revision>
  <dcterms:created xsi:type="dcterms:W3CDTF">2024-02-20T16:51:35Z</dcterms:created>
  <dcterms:modified xsi:type="dcterms:W3CDTF">2024-02-20T18:16:11Z</dcterms:modified>
</cp:coreProperties>
</file>