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6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9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4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9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6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E800-0CF3-4C4B-AB3E-E791C3296490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1266-A8DF-4232-8E7F-A68D376E5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Pumps in EN-CV 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6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601201" cy="68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330" y="166694"/>
            <a:ext cx="931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https://shop.ksb.com/ims_docs/00/00215A9B05B41ED6B1F817442993F45F.pdf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2" t="20243" r="6888" b="3920"/>
          <a:stretch/>
        </p:blipFill>
        <p:spPr>
          <a:xfrm>
            <a:off x="656950" y="765109"/>
            <a:ext cx="9280152" cy="5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4" y="263881"/>
            <a:ext cx="4021493" cy="226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3" t="28620" r="23820" b="18170"/>
          <a:stretch/>
        </p:blipFill>
        <p:spPr>
          <a:xfrm>
            <a:off x="199054" y="2313126"/>
            <a:ext cx="4954555" cy="3945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6196" y="606490"/>
            <a:ext cx="4935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KSB </a:t>
            </a:r>
          </a:p>
          <a:p>
            <a:r>
              <a:rPr lang="en-GB" dirty="0" err="1" smtClean="0"/>
              <a:t>Aktiengesellschaft</a:t>
            </a:r>
            <a:endParaRPr lang="en-GB" dirty="0" smtClean="0"/>
          </a:p>
          <a:p>
            <a:r>
              <a:rPr lang="en-GB" dirty="0" smtClean="0"/>
              <a:t>D-67227</a:t>
            </a:r>
          </a:p>
          <a:p>
            <a:r>
              <a:rPr lang="en-GB" dirty="0" err="1" smtClean="0"/>
              <a:t>Frankenthal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MIC	A 100/06 08 1 30 62 ??</a:t>
            </a:r>
          </a:p>
          <a:p>
            <a:r>
              <a:rPr lang="en-GB" dirty="0" smtClean="0"/>
              <a:t>6 N98-873 610	/2</a:t>
            </a:r>
          </a:p>
          <a:p>
            <a:r>
              <a:rPr lang="en-GB" dirty="0" smtClean="0"/>
              <a:t>Q: 84.29m3/h	H: 98.60</a:t>
            </a:r>
          </a:p>
          <a:p>
            <a:r>
              <a:rPr lang="en-GB" dirty="0" smtClean="0"/>
              <a:t>? : 1470 U/min	</a:t>
            </a:r>
            <a:r>
              <a:rPr lang="en-GB" dirty="0" err="1" smtClean="0"/>
              <a:t>Jahr</a:t>
            </a:r>
            <a:r>
              <a:rPr lang="en-GB" dirty="0" smtClean="0"/>
              <a:t> 2005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08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09" t="19258" r="19520" b="17290"/>
          <a:stretch/>
        </p:blipFill>
        <p:spPr>
          <a:xfrm>
            <a:off x="933062" y="4950"/>
            <a:ext cx="9302620" cy="6827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3942" y="707868"/>
            <a:ext cx="830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https://shop.ksb.com/ims_docs/37/37F958527659425AE10000000AD5062A.pdf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7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61" y="523875"/>
            <a:ext cx="9753600" cy="633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339" y="231487"/>
            <a:ext cx="67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Typical impeller pump characteristics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074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Pumps in EN-CV 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Pumps in EN-CV room</dc:title>
  <dc:creator>Ian Crotty</dc:creator>
  <cp:lastModifiedBy>Ian Crotty</cp:lastModifiedBy>
  <cp:revision>9</cp:revision>
  <dcterms:created xsi:type="dcterms:W3CDTF">2018-12-07T15:57:12Z</dcterms:created>
  <dcterms:modified xsi:type="dcterms:W3CDTF">2018-12-12T12:01:01Z</dcterms:modified>
</cp:coreProperties>
</file>