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2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3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15FAD-F9CB-41CC-9A45-E93403F77605}" type="datetimeFigureOut">
              <a:rPr lang="en-GB" smtClean="0"/>
              <a:t>12/04/2019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D87C2-A9B4-44CB-9ACB-162C23362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940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15FAD-F9CB-41CC-9A45-E93403F77605}" type="datetimeFigureOut">
              <a:rPr lang="en-GB" smtClean="0"/>
              <a:t>12/04/2019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D87C2-A9B4-44CB-9ACB-162C23362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310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15FAD-F9CB-41CC-9A45-E93403F77605}" type="datetimeFigureOut">
              <a:rPr lang="en-GB" smtClean="0"/>
              <a:t>12/04/2019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D87C2-A9B4-44CB-9ACB-162C23362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71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15FAD-F9CB-41CC-9A45-E93403F77605}" type="datetimeFigureOut">
              <a:rPr lang="en-GB" smtClean="0"/>
              <a:t>12/04/2019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D87C2-A9B4-44CB-9ACB-162C23362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113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15FAD-F9CB-41CC-9A45-E93403F77605}" type="datetimeFigureOut">
              <a:rPr lang="en-GB" smtClean="0"/>
              <a:t>12/04/2019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D87C2-A9B4-44CB-9ACB-162C23362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5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15FAD-F9CB-41CC-9A45-E93403F77605}" type="datetimeFigureOut">
              <a:rPr lang="en-GB" smtClean="0"/>
              <a:t>12/04/2019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D87C2-A9B4-44CB-9ACB-162C23362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324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15FAD-F9CB-41CC-9A45-E93403F77605}" type="datetimeFigureOut">
              <a:rPr lang="en-GB" smtClean="0"/>
              <a:t>12/04/2019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D87C2-A9B4-44CB-9ACB-162C23362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236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15FAD-F9CB-41CC-9A45-E93403F77605}" type="datetimeFigureOut">
              <a:rPr lang="en-GB" smtClean="0"/>
              <a:t>12/04/2019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D87C2-A9B4-44CB-9ACB-162C23362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066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15FAD-F9CB-41CC-9A45-E93403F77605}" type="datetimeFigureOut">
              <a:rPr lang="en-GB" smtClean="0"/>
              <a:t>12/04/2019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D87C2-A9B4-44CB-9ACB-162C23362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391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15FAD-F9CB-41CC-9A45-E93403F77605}" type="datetimeFigureOut">
              <a:rPr lang="en-GB" smtClean="0"/>
              <a:t>12/04/2019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D87C2-A9B4-44CB-9ACB-162C23362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541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15FAD-F9CB-41CC-9A45-E93403F77605}" type="datetimeFigureOut">
              <a:rPr lang="en-GB" smtClean="0"/>
              <a:t>12/04/2019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D87C2-A9B4-44CB-9ACB-162C23362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502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15FAD-F9CB-41CC-9A45-E93403F77605}" type="datetimeFigureOut">
              <a:rPr lang="en-GB" smtClean="0"/>
              <a:t>12/04/2019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D87C2-A9B4-44CB-9ACB-162C23362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19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tdsna.henkel.com/NA/UT/HNAUTTDS.nsf/web/4E84399CD436E451882571870000D826/$File/577-EN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X0zOrglK9-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3SfJaHbhSes" TargetMode="External"/><Relationship Id="rId4" Type="http://schemas.openxmlformats.org/officeDocument/2006/relationships/hyperlink" Target="https://www.youtube.com/watch?v=vA-o868v8g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Sealing compound for Cooling Unions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Ian</a:t>
            </a:r>
          </a:p>
          <a:p>
            <a:r>
              <a:rPr lang="en-GB" dirty="0" smtClean="0"/>
              <a:t>12 April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0723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CSC colleagues supplied Loctite 577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239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8586" y="10913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hlinkClick r:id="rId2"/>
              </a:rPr>
              <a:t>https://tdsna.henkel.com/NA/UT/HNAUTTDS.nsf/web/4E84399CD436E451882571870000D826/$File/577-EN.pdf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1647" t="10152" r="24645" b="18529"/>
          <a:stretch/>
        </p:blipFill>
        <p:spPr>
          <a:xfrm>
            <a:off x="6790099" y="109137"/>
            <a:ext cx="5401901" cy="67268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36680" t="371" r="13783" b="1295"/>
          <a:stretch/>
        </p:blipFill>
        <p:spPr>
          <a:xfrm>
            <a:off x="268585" y="755469"/>
            <a:ext cx="5163494" cy="603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882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5235" y="138995"/>
            <a:ext cx="4805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hlinkClick r:id="rId2"/>
              </a:rPr>
              <a:t>https://www.youtube.com/watch?v=X0zOrglK9-0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28" y="434024"/>
            <a:ext cx="10809837" cy="63620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10694" y="1008128"/>
            <a:ext cx="4883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hlinkClick r:id="rId4"/>
              </a:rPr>
              <a:t>https://www.youtube.com/watch?v=vA-o868v8gg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341210" y="6105229"/>
            <a:ext cx="4837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hlinkClick r:id="rId5"/>
              </a:rPr>
              <a:t>https://www.youtube.com/watch?v=3SfJaHbhSes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8993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128"/>
            <a:ext cx="11365091" cy="668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123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90952" cy="676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614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7" y="0"/>
            <a:ext cx="11520009" cy="678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445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29</Words>
  <Application>Microsoft Office PowerPoint</Application>
  <PresentationFormat>Widescreen</PresentationFormat>
  <Paragraphs>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Sealing compound for Cooling Unions</vt:lpstr>
      <vt:lpstr>The CSC colleagues supplied Loctite 577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Sealing compound for Cooling Unions</dc:title>
  <dc:creator>Ian Crotty</dc:creator>
  <cp:lastModifiedBy>Ian Crotty</cp:lastModifiedBy>
  <cp:revision>7</cp:revision>
  <dcterms:created xsi:type="dcterms:W3CDTF">2019-04-12T12:06:41Z</dcterms:created>
  <dcterms:modified xsi:type="dcterms:W3CDTF">2019-04-12T12:24:45Z</dcterms:modified>
</cp:coreProperties>
</file>