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E4F0-8C20-3EAB-D68E-AD376EF75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DF982-1071-D045-5EC0-B3BC5F556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E3F7C-CCE5-48C2-BF52-5751CFBA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636E-190D-8BB0-EE6F-48046489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A1B8A-F440-976D-B6AB-72ABDC1A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46AF-17C0-AEFF-DB01-9C8D3E5E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79AD7-D392-7743-1EEF-6BC00F147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F1C8-8D4E-7D2C-7DC6-998E4D1E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B942A-4072-6D61-F9F0-D3E9477A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44BF8-78E3-2678-A1E4-68544734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8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8101D-15E0-1831-F695-268EFC9B4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BABDB-8C4C-752A-6476-8FF4B3861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2DC3D-5ABC-0AD4-9461-228171F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1942-FA98-4411-3141-D81D4A2E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FD3ED-BDCC-FBD7-0869-D24AFD24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1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7193A-0F83-6DAE-7C8B-1DCD2503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FD556-D9BA-9C83-7E6B-82B955AE3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AA268-9A63-319C-F2FB-EFB0C792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AFA6-DA92-E463-3F4E-79533994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B6DD3-D529-EAC6-F660-E49EE325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9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AD9B-CC36-356A-F901-9B674485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77D75-89C7-0595-4203-8B12172C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4F8C2-14EA-6550-B020-125D3059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90DF-C2FA-00F6-54A4-B54FF444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74B5C-97AC-2727-A0FC-4751ACF3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8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31F5-9050-4B5F-066A-7F364E86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918B-5F14-3494-6E7E-9627F1C92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4B1EC-8EDF-DCDD-36C8-1C685D7E4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FE23-E8DF-5C21-3B83-EACC7A91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E7FEA-0C9D-92C4-5A5D-56E74354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EBE3E-198A-BCD4-431E-942D1DE8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7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3F4F-18F4-3717-0696-1377EAB2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E199-C2C0-B2C6-E9CF-C6669057F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33CBF3-B971-E662-6FA6-C5FA4CF1A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76445-AF6F-2E6D-1BF9-43DB236C1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40F09-29CF-E080-5F23-1B2D97D09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F66A1-E3DC-4828-96C1-98DAD835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728B9-0E33-4A23-5FF6-5BD5F47C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7B2F0F-3EAC-016E-3062-7CBC5F85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45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6D9D-3BF1-A861-FD34-625F3ADB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198F9-7DE0-630F-18E8-483F5026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7167F-FDA2-6FF0-0B75-47CD48D3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9EFF2-22E7-2387-8E3D-4DB8520C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4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E3CC-9025-6BE0-8602-15E73E4D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FB892-4BFE-0A2D-700A-8B528AEF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DD73-C59C-E5BA-DE8D-7F7CF92F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8D4F7-EBE0-D767-49FC-6B72CA0B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56C79-2C24-E0CC-B137-CDF0141C2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FE4A6-937B-5E29-AE3D-8D5D97294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292FB-2A30-D413-E4A2-374D7EC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84EFA-2776-A8F7-7745-88F8A636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A535-1F57-5FE5-5DD2-D69B6DE7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3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20B9-F4E8-FED6-27B8-3FEFF382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8027E-D3AA-4633-A2CE-0F21CD40A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52E60-CBA9-9D9E-171E-CE7D518A4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453AB-C515-3A0C-4DF4-6A573754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9C22-D590-9634-DF1E-A7AC6C95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4297C-8A9C-3935-1756-47ED8E87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7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918CD-0CEF-155E-77E5-4A593F4A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9EAAB-EC7F-0536-F9A6-EC382A1A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B8F0-B298-D3FC-DBE6-F3EB8E743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DDA79-771C-CDC5-F9B3-AF492A384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FA4C9-F09B-D729-CA6D-ADB0022E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r.rs-online.com/web/feedback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.rs-online.com/web/content/accueil/aide/reclamation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8FDE-8FA0-FB87-6FDC-96B59CADBC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RS feed back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9ABA4-D609-5DD2-9DD0-37201A74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4 June 2024</a:t>
            </a:r>
          </a:p>
        </p:txBody>
      </p:sp>
    </p:spTree>
    <p:extLst>
      <p:ext uri="{BB962C8B-B14F-4D97-AF65-F5344CB8AC3E}">
        <p14:creationId xmlns:p14="http://schemas.microsoft.com/office/powerpoint/2010/main" val="133760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E824EB-B864-74AE-AD67-5DCD5E251905}"/>
              </a:ext>
            </a:extLst>
          </p:cNvPr>
          <p:cNvSpPr txBox="1"/>
          <p:nvPr/>
        </p:nvSpPr>
        <p:spPr>
          <a:xfrm>
            <a:off x="386334" y="207187"/>
            <a:ext cx="6094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RS France, distributeur de composants électroniques &amp; fournitures industrielles (rs-online.com)</a:t>
            </a:r>
            <a:endParaRPr lang="fr-FR" dirty="0"/>
          </a:p>
          <a:p>
            <a:endParaRPr lang="fr-FR" dirty="0"/>
          </a:p>
          <a:p>
            <a:r>
              <a:rPr lang="en-GB" dirty="0"/>
              <a:t>https://fr.rs-online.com/web/feedback.html</a:t>
            </a:r>
          </a:p>
        </p:txBody>
      </p:sp>
    </p:spTree>
    <p:extLst>
      <p:ext uri="{BB962C8B-B14F-4D97-AF65-F5344CB8AC3E}">
        <p14:creationId xmlns:p14="http://schemas.microsoft.com/office/powerpoint/2010/main" val="179312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83454A-8589-4D0A-7561-87BB6B308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14E9AE-D942-E026-2D8C-C8546F97B5DB}"/>
              </a:ext>
            </a:extLst>
          </p:cNvPr>
          <p:cNvSpPr txBox="1"/>
          <p:nvPr/>
        </p:nvSpPr>
        <p:spPr>
          <a:xfrm>
            <a:off x="276606" y="473702"/>
            <a:ext cx="60944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https://fr.rs-online.com/web/content/accueil/aide/reclamation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>
                <a:hlinkClick r:id="rId2"/>
              </a:rPr>
              <a:t>réclamation</a:t>
            </a:r>
            <a:r>
              <a:rPr lang="en-GB" dirty="0">
                <a:hlinkClick r:id="rId2"/>
              </a:rPr>
              <a:t> | RS (rs-online.com)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1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B0F30A-AFCB-1B32-7D28-04BF82653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2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714733-44B0-FC84-BB45-468F024CF4C2}"/>
              </a:ext>
            </a:extLst>
          </p:cNvPr>
          <p:cNvSpPr txBox="1"/>
          <p:nvPr/>
        </p:nvSpPr>
        <p:spPr>
          <a:xfrm>
            <a:off x="2487168" y="576072"/>
            <a:ext cx="4142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Message sent 4 June 2024 @ 1745hr for</a:t>
            </a:r>
          </a:p>
          <a:p>
            <a:r>
              <a:rPr lang="en-GB" dirty="0"/>
              <a:t>CL 1197419 10 May 2024</a:t>
            </a:r>
          </a:p>
          <a:p>
            <a:r>
              <a:rPr lang="en-GB" dirty="0"/>
              <a:t>RS 2813210 </a:t>
            </a:r>
          </a:p>
          <a:p>
            <a:endParaRPr lang="en-GB" dirty="0"/>
          </a:p>
          <a:p>
            <a:r>
              <a:rPr lang="en-GB" dirty="0"/>
              <a:t>Still waiting for the 20 pieces , only 10 delivered</a:t>
            </a:r>
          </a:p>
          <a:p>
            <a:endParaRPr lang="en-GB" dirty="0"/>
          </a:p>
          <a:p>
            <a:r>
              <a:rPr lang="en-GB" dirty="0"/>
              <a:t>Email received  around 5-6 June 2024</a:t>
            </a:r>
          </a:p>
          <a:p>
            <a:r>
              <a:rPr lang="en-GB" dirty="0"/>
              <a:t>Saying that on the web page it is indicated 11 June </a:t>
            </a:r>
            <a:r>
              <a:rPr lang="en-GB" dirty="0" err="1"/>
              <a:t>bu</a:t>
            </a:r>
            <a:r>
              <a:rPr lang="en-GB" dirty="0"/>
              <a:t> it said 18 June </a:t>
            </a:r>
            <a:r>
              <a:rPr lang="en-GB"/>
              <a:t>(check dates)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07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</TotalTime>
  <Words>112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RS feed back 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 feed back form</dc:title>
  <dc:creator>Ian Crotty</dc:creator>
  <cp:lastModifiedBy>Ian Crotty</cp:lastModifiedBy>
  <cp:revision>4</cp:revision>
  <dcterms:created xsi:type="dcterms:W3CDTF">2024-06-04T15:31:53Z</dcterms:created>
  <dcterms:modified xsi:type="dcterms:W3CDTF">2024-06-07T13:03:19Z</dcterms:modified>
</cp:coreProperties>
</file>