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8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1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6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4379-CA95-4554-9533-C44B386CF35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1D24-9F83-41C1-9B2C-ECE3F0FB2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ultools.com/product/push-lock-hose-too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tools for inserting barb unions into Hose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9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897" y="1435510"/>
            <a:ext cx="563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lubrication</a:t>
            </a:r>
          </a:p>
        </p:txBody>
      </p:sp>
    </p:spTree>
    <p:extLst>
      <p:ext uri="{BB962C8B-B14F-4D97-AF65-F5344CB8AC3E}">
        <p14:creationId xmlns:p14="http://schemas.microsoft.com/office/powerpoint/2010/main" val="58684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40" y="589624"/>
            <a:ext cx="490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https://www.youtube.com/watch?v=6IN4pPqngPc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8" y="1209368"/>
            <a:ext cx="8174991" cy="44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8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5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59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2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0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80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987" y="904568"/>
            <a:ext cx="464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CMS special “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Koul</a:t>
            </a:r>
            <a:r>
              <a:rPr lang="en-GB" dirty="0"/>
              <a:t> Tool” version</a:t>
            </a:r>
          </a:p>
        </p:txBody>
      </p:sp>
    </p:spTree>
    <p:extLst>
      <p:ext uri="{BB962C8B-B14F-4D97-AF65-F5344CB8AC3E}">
        <p14:creationId xmlns:p14="http://schemas.microsoft.com/office/powerpoint/2010/main" val="404695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7C305-F906-E222-9739-78F2DC86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607BE-6179-2347-A006-2833AF02AA23}"/>
              </a:ext>
            </a:extLst>
          </p:cNvPr>
          <p:cNvSpPr txBox="1"/>
          <p:nvPr/>
        </p:nvSpPr>
        <p:spPr>
          <a:xfrm>
            <a:off x="4807527" y="9747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https://www.lowes.com/pd/10-oz-Rod-Caulk-Gun/50262221</a:t>
            </a:r>
          </a:p>
        </p:txBody>
      </p:sp>
    </p:spTree>
    <p:extLst>
      <p:ext uri="{BB962C8B-B14F-4D97-AF65-F5344CB8AC3E}">
        <p14:creationId xmlns:p14="http://schemas.microsoft.com/office/powerpoint/2010/main" val="194497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756" y="137341"/>
            <a:ext cx="485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Push Lock Hose Tool | Barbed Fittings | </a:t>
            </a:r>
            <a:r>
              <a:rPr lang="en-GB" dirty="0" err="1">
                <a:hlinkClick r:id="rId2"/>
              </a:rPr>
              <a:t>Koul</a:t>
            </a:r>
            <a:r>
              <a:rPr lang="en-GB" dirty="0">
                <a:hlinkClick r:id="rId2"/>
              </a:rPr>
              <a:t> Tools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6" y="934720"/>
            <a:ext cx="10522634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sh Lock Hose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" y="202995"/>
            <a:ext cx="4518026" cy="45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lling barb fitting with EZ-ON Hose Press 4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3" y="0"/>
            <a:ext cx="4906297" cy="49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lling barb fitting with EZ-ON Hose Press 40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53256" r="13341" b="30071"/>
          <a:stretch/>
        </p:blipFill>
        <p:spPr bwMode="auto">
          <a:xfrm>
            <a:off x="540775" y="4475653"/>
            <a:ext cx="9003059" cy="23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0477" y="4030915"/>
            <a:ext cx="489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https://www.youtube.com/watch?v=a-zwXwePKrs</a:t>
            </a:r>
          </a:p>
        </p:txBody>
      </p:sp>
    </p:spTree>
    <p:extLst>
      <p:ext uri="{BB962C8B-B14F-4D97-AF65-F5344CB8AC3E}">
        <p14:creationId xmlns:p14="http://schemas.microsoft.com/office/powerpoint/2010/main" val="275451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870373"/>
            <a:ext cx="11054080" cy="5987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446" y="0"/>
            <a:ext cx="4910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Tubes International</a:t>
            </a:r>
          </a:p>
          <a:p>
            <a:endParaRPr lang="en-GB" dirty="0"/>
          </a:p>
          <a:p>
            <a:r>
              <a:rPr lang="en-GB" dirty="0"/>
              <a:t>https://www.youtube.com/watch?v=_F9i5q5qG78</a:t>
            </a:r>
          </a:p>
        </p:txBody>
      </p:sp>
    </p:spTree>
    <p:extLst>
      <p:ext uri="{BB962C8B-B14F-4D97-AF65-F5344CB8AC3E}">
        <p14:creationId xmlns:p14="http://schemas.microsoft.com/office/powerpoint/2010/main" val="42909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arbtechtools.com/wp-content/uploads/2020/04/Barb-Tech-Tools-150526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0" y="1220506"/>
            <a:ext cx="4660491" cy="34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4" y="0"/>
            <a:ext cx="937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https://www.barbtechtools.com/benefits-of-hose-assembly-tool/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1" t="18637" r="29969" b="16785"/>
          <a:stretch/>
        </p:blipFill>
        <p:spPr>
          <a:xfrm>
            <a:off x="6361470" y="973394"/>
            <a:ext cx="5437239" cy="3451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5658" y="4843912"/>
            <a:ext cx="4884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https://www.youtube.com/watch?v=Txqgcg3bKqY</a:t>
            </a:r>
          </a:p>
        </p:txBody>
      </p:sp>
    </p:spTree>
    <p:extLst>
      <p:ext uri="{BB962C8B-B14F-4D97-AF65-F5344CB8AC3E}">
        <p14:creationId xmlns:p14="http://schemas.microsoft.com/office/powerpoint/2010/main" val="1320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2"/>
            <a:ext cx="12043759" cy="65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09" y="392979"/>
            <a:ext cx="311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Superlok</a:t>
            </a:r>
            <a:r>
              <a:rPr lang="en-GB" dirty="0"/>
              <a:t> Push-On Hose Fittings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4" y="762311"/>
            <a:ext cx="9496047" cy="51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109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Other tools for inserting barb unions into Hose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Otherr tools for inserting barb unions into Hose</dc:title>
  <dc:creator>Ian Crotty</dc:creator>
  <cp:lastModifiedBy>Ian Crotty</cp:lastModifiedBy>
  <cp:revision>17</cp:revision>
  <dcterms:created xsi:type="dcterms:W3CDTF">2023-04-14T11:18:34Z</dcterms:created>
  <dcterms:modified xsi:type="dcterms:W3CDTF">2023-04-20T09:44:39Z</dcterms:modified>
</cp:coreProperties>
</file>