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952-C08B-0F53-E50B-DE857DE2A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9A6BB-2A4B-45DC-556D-9C8B1B7A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D71E2-5935-90E3-0230-6E72A779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7160-9F75-66D6-2101-852F2369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37A70-9312-9B50-4D25-B93E3548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0BAB-C2BE-E9D5-18C0-259602D6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0B382-586A-FEF0-DDD4-21DEB4D38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D04D-3B12-632B-6175-70FFDD30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503CA-0BE1-2F61-B529-7D41682C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16BB-C9DF-C639-A4C7-C88C7DBA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1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C0C0F-2EEB-D9CB-7746-A8B3F84A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870EB-C0C9-621A-14D4-B34367CBD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854C-F026-B575-26C9-94D05BCF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6FDD-D02A-0AEE-EB64-6DFCECD2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46B59-746B-6D2F-B397-078DD58F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C546-F371-BEF8-C5B9-30977763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F247-8763-1EC3-1EA8-B813A744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7EEFB-2FF5-59F3-D962-058EF07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E60D-1744-C6D7-9CD7-8F6F48B4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3F546-35B4-8C72-FF9A-2EAA8A0A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12D3-D575-CA6B-F8EC-237CB840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7815-9CB2-8AA9-7B19-B51012BA6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9B8A-E623-3C01-9EF1-CF7249EA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08B97-6650-4A8A-D9A1-E0AD5C30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10E6-31EB-9880-40F3-246C747F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35CD-A318-8E1A-FD2F-05F5F27DD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61AA-DE56-024E-BEFB-17E76CB4A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E722F-0567-C103-F8BF-A2CA8CCD0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7D13C-2176-20B7-0BBF-DAE3EE47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736B2-7016-FB69-4A79-8876AFDE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5172B-40FB-B9FA-6D5D-3858E781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8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A17A-1206-3322-1C69-8ED061AA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3A0FF-C44B-4F58-2295-0A19124E9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3B8A9-93A8-A967-B526-C35585C97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A18F5-7087-4143-25E5-A28B32D4F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148F8-C792-EDA7-0014-9446CCAC0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1F073-3143-216F-0E95-CE33F45E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0C749-89FD-853A-99D5-CB907E5D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02EB1-837E-4C8F-E399-223B63BA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0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A21E-3606-BD5E-96F3-BDC3975B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850B4-5E91-2196-5C00-2BF8A822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55466-4396-C3B5-97BE-4DB5EA83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61E6D-A61C-F025-9874-5DA4527A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1B306-92A6-BBC5-23A4-55BD5FCA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FF246-3901-EF14-C9CF-67E59AF7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4F070-DC73-6AD2-379B-6D394FCB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EB1-BE9A-58F0-2674-80154AE0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30F0-4EB1-6495-93DE-32CD23EC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C4582-A420-E2F1-BDDF-01831266B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BFF4D-11CE-CA9A-A7FA-041D4090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B039A-A329-E2C4-4396-4191A117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6084-B814-D1BB-2BD5-1D09F897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6D48-9DE5-F51E-EA8F-951439D7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78A70-1367-121E-ABB4-E6E3B6FB5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F7C07-6B6D-86B8-4538-34D637DE7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AB6FC-1178-C201-1D44-FF88E4FD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70B55-CF67-DCDE-1717-1E9CC44E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05F4C-9E82-00A0-D1FA-1FE8A9E9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1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22588-82DD-7D33-0CF4-5056DA7E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0B3E3-9783-BEE0-B08A-574D3FDD3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CFC0-5529-70A9-F8D8-D56F711B6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673B2-D77C-406E-B865-CA942E6A3254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A895A-1126-20EE-FC3C-C201B6CC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FB08-A404-D2B9-02AC-E2E61F735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9D990-8B91-4FF8-B207-B37CAF7A5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9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0EB7-B731-B3BF-0DDF-292474541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Caulking Gun  base for tool to push fit hoses, small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80788-6713-F97B-FF41-D12309FFB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12 Feb 2025</a:t>
            </a:r>
          </a:p>
        </p:txBody>
      </p:sp>
    </p:spTree>
    <p:extLst>
      <p:ext uri="{BB962C8B-B14F-4D97-AF65-F5344CB8AC3E}">
        <p14:creationId xmlns:p14="http://schemas.microsoft.com/office/powerpoint/2010/main" val="427737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1A4D7-E19A-2E37-7CF3-9B743D47EF6E}"/>
              </a:ext>
            </a:extLst>
          </p:cNvPr>
          <p:cNvSpPr txBox="1"/>
          <p:nvPr/>
        </p:nvSpPr>
        <p:spPr>
          <a:xfrm>
            <a:off x="190500" y="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https://www.hoffmann-group.com/CH/fr/sfs/p/083500-?wayIntoCart=PLP&amp;comingFromCategory=06-06-02-01-00&amp;triggerSelectItemEvent=1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361C3-5349-E4CC-687B-3923578D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897958"/>
            <a:ext cx="9913733" cy="59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8A903-C8EE-40E7-4D04-8225E802F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9" t="32334" r="41316" b="41667"/>
          <a:stretch/>
        </p:blipFill>
        <p:spPr>
          <a:xfrm>
            <a:off x="1417319" y="1337310"/>
            <a:ext cx="8382003" cy="4754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01364-3DF5-65C6-57CD-8078344C1C1D}"/>
              </a:ext>
            </a:extLst>
          </p:cNvPr>
          <p:cNvSpPr txBox="1"/>
          <p:nvPr/>
        </p:nvSpPr>
        <p:spPr>
          <a:xfrm>
            <a:off x="1920240" y="560070"/>
            <a:ext cx="29260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Use this pistol version as the arms on the sides are almost flat AND the mechanism is robust</a:t>
            </a:r>
          </a:p>
        </p:txBody>
      </p:sp>
    </p:spTree>
    <p:extLst>
      <p:ext uri="{BB962C8B-B14F-4D97-AF65-F5344CB8AC3E}">
        <p14:creationId xmlns:p14="http://schemas.microsoft.com/office/powerpoint/2010/main" val="35065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object&#10;&#10;Description automatically generated">
            <a:extLst>
              <a:ext uri="{FF2B5EF4-FFF2-40B4-BE49-F238E27FC236}">
                <a16:creationId xmlns:a16="http://schemas.microsoft.com/office/drawing/2014/main" id="{B7D0502C-3E84-5B1D-69DD-15F9607A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Caulking Gun  base for tool to push fit hoses, small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2</cp:revision>
  <dcterms:created xsi:type="dcterms:W3CDTF">2025-02-12T13:30:11Z</dcterms:created>
  <dcterms:modified xsi:type="dcterms:W3CDTF">2025-02-12T13:35:38Z</dcterms:modified>
</cp:coreProperties>
</file>