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4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94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1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3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7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7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7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4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79BE-AC9B-4A0D-B774-4A03BE70DDCE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C241-8EC8-434C-85E4-08A132451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Tool to insert unions into Flexible hose such as Swagelok </a:t>
            </a:r>
            <a:br>
              <a:rPr lang="en-GB" dirty="0" smtClean="0"/>
            </a:br>
            <a:r>
              <a:rPr lang="en-GB" dirty="0" smtClean="0"/>
              <a:t>“Push-on”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14 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65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6913" t="28025" r="42744" b="29712"/>
          <a:stretch/>
        </p:blipFill>
        <p:spPr>
          <a:xfrm>
            <a:off x="1337186" y="324464"/>
            <a:ext cx="9668339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3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11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53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74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997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28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91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42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Tool to insert unions into Flexible hose such as Swagelok  “Push-on”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 to insert unions into Flexible hose such as Swagelok  “Push-on”</dc:title>
  <dc:creator>Ian Crotty</dc:creator>
  <cp:lastModifiedBy>Ian Crotty</cp:lastModifiedBy>
  <cp:revision>3</cp:revision>
  <dcterms:created xsi:type="dcterms:W3CDTF">2023-04-14T11:10:18Z</dcterms:created>
  <dcterms:modified xsi:type="dcterms:W3CDTF">2023-04-14T11:16:00Z</dcterms:modified>
</cp:coreProperties>
</file>