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3" autoAdjust="0"/>
    <p:restoredTop sz="94660"/>
  </p:normalViewPr>
  <p:slideViewPr>
    <p:cSldViewPr snapToGrid="0">
      <p:cViewPr varScale="1">
        <p:scale>
          <a:sx n="97" d="100"/>
          <a:sy n="97" d="100"/>
        </p:scale>
        <p:origin x="1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452A-8D4F-46FC-A794-8048EA980B1A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DD4A-601B-4D1D-8B29-23B779FC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1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452A-8D4F-46FC-A794-8048EA980B1A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DD4A-601B-4D1D-8B29-23B779FC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45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452A-8D4F-46FC-A794-8048EA980B1A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DD4A-601B-4D1D-8B29-23B779FC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52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452A-8D4F-46FC-A794-8048EA980B1A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DD4A-601B-4D1D-8B29-23B779FC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5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452A-8D4F-46FC-A794-8048EA980B1A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DD4A-601B-4D1D-8B29-23B779FC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68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452A-8D4F-46FC-A794-8048EA980B1A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DD4A-601B-4D1D-8B29-23B779FC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782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452A-8D4F-46FC-A794-8048EA980B1A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DD4A-601B-4D1D-8B29-23B779FC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98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452A-8D4F-46FC-A794-8048EA980B1A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DD4A-601B-4D1D-8B29-23B779FC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53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452A-8D4F-46FC-A794-8048EA980B1A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DD4A-601B-4D1D-8B29-23B779FC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31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452A-8D4F-46FC-A794-8048EA980B1A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DD4A-601B-4D1D-8B29-23B779FC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65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452A-8D4F-46FC-A794-8048EA980B1A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DD4A-601B-4D1D-8B29-23B779FC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69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0452A-8D4F-46FC-A794-8048EA980B1A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FDD4A-601B-4D1D-8B29-23B779FC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64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ay.fr/itm/134460997965?hash=item1f4e80014d:g:5NMAAOSw3glj9hGK&amp;amdata=enc%3AAQAIAAAA8Kam1iEypNyUKRPnBB63G8al%2F6rale2xb7zbCV5t%2FyzRJ2Fn3CNZ%2BsBYZDz9r5ltg1Qv6vRRLGEhjyv%2FU9V%2BgNTHyGF1BWwrhjF633%2BmVmG8GESfMBSfWYLnLiIyuX7EvT7RUqBK5YxJNJpDj1ntMzgmkTGZNmbiKEQAHOY6sUCJV18ifrjIEWkMXoEODfMe2Nc3U%2B5TXBLNMXPBnLHYF0o7xjuFFzYH3npsDzn63EKqtzjD0VkJfcIyAVndYnScGzdlveJRAYkH8v%2BNM%2BFQTl4KLQQHsx8c76Vc%2BqqP4ZwCnHQmeQdNj%2F81Qaw5GFTufg%3D%3D%7Ctkp%3ABk9SR8Shu_fvYQ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2155" y="188927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Tool to insert unions into Flexible hose such as Parker </a:t>
            </a:r>
            <a:br>
              <a:rPr lang="en-GB" dirty="0" smtClean="0"/>
            </a:br>
            <a:r>
              <a:rPr lang="en-GB" dirty="0" smtClean="0"/>
              <a:t>“Push-</a:t>
            </a:r>
            <a:r>
              <a:rPr lang="en-GB" dirty="0" err="1" smtClean="0"/>
              <a:t>Lok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2155" y="4595096"/>
            <a:ext cx="9144000" cy="1655762"/>
          </a:xfrm>
        </p:spPr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14 April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618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197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472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472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918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644" y="156158"/>
            <a:ext cx="9802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https://www.hydradynellc.com/product/881540/push-lok-cut-off-and-assembly-tool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35" y="525490"/>
            <a:ext cx="11419840" cy="618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3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13" y="403123"/>
            <a:ext cx="10774944" cy="583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06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2"/>
            <a:ext cx="11842940" cy="64149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035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https://www.radwell.de/en-GB/Buy/PARKER/PARKER/881540/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136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KER 881540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84"/>
            <a:ext cx="8917858" cy="668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292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14" y="91440"/>
            <a:ext cx="11910646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47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646331"/>
            <a:ext cx="11226800" cy="60811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hlinkClick r:id="rId3"/>
              </a:rPr>
              <a:t>Parker 881540 coupe-tuyaux de locomotive poussée et installateur de raccords | eBay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4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333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37</Words>
  <Application>Microsoft Office PowerPoint</Application>
  <PresentationFormat>Widescreen</PresentationFormat>
  <Paragraphs>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Tool to insert unions into Flexible hose such as Parker  “Push-Lok”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 to insert umions into Flexible hose such as Swagelok Push-o</dc:title>
  <dc:creator>Ian Crotty</dc:creator>
  <cp:lastModifiedBy>Ian Crotty</cp:lastModifiedBy>
  <cp:revision>13</cp:revision>
  <dcterms:created xsi:type="dcterms:W3CDTF">2023-04-14T10:58:15Z</dcterms:created>
  <dcterms:modified xsi:type="dcterms:W3CDTF">2023-04-14T11:14:06Z</dcterms:modified>
</cp:coreProperties>
</file>