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1C2C4-0428-1F51-6D28-01E249706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D87D-0490-FB3B-4A58-68591511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B8D5-B359-9E30-630E-7DD5A5A2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9181-5674-DD4F-5D89-FF392D2C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C7299-E261-0F2C-64C5-B7BCFDC5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4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DAC0-A155-227D-A208-DEEA56EC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FC256-11A5-4D11-BF88-2398071B2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B49D3-F466-C64C-9AE8-62C9D164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E0D19-C89A-C536-22B3-8E371FB8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A7A5-131A-E3B7-77EB-FD0326D2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B96C0-CD5A-10F4-18CC-799AE6741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7F578-5230-2772-5F39-D55308D56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5BA4-2A2D-BB2A-CBBB-D9AFB4D8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ECE11-BEA9-E09B-F345-35426DDB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83D80-0A00-3F77-BA45-36DCF73A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6C58-9261-68C8-0C68-D8BF72C5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C454-D7DE-791E-BCC3-177352A2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550DD-53CF-F4E7-DB0A-517BE0A6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72ED-7C66-59AF-6C6B-D18C652C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7E0B9-CC16-2280-4269-C0FCD5F6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449C-D176-95B6-3393-CF96D22A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09F0C-1EF5-7BE5-69A8-8FE55D97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009B3-DCF7-3AFE-A29D-BAEADF5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C53E-3519-755E-3DAC-868877BB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69719-F6A8-23B4-3252-1A164382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2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579E-A72D-10F3-60ED-2406AAD8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7618-E150-21D5-021C-61A2FFB38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F4C43-5D7F-A5D9-C37F-7910CA9F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B80A7-2755-7C7B-5D94-A26F0BFE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6F559-3304-5D25-553E-F633F976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3F82B-37F9-149B-D5FA-4E4226E6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8631A-E579-B9C3-3B7C-F2779956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4E42-6169-A607-0D35-D2777BCC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13007-EB0A-8AED-528F-8A9687FE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5D9A5-D598-C255-D8EC-64FC89778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60DCB-89E0-E5C6-E495-5E9CBE595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22210-908B-7727-3E45-7A4D7D17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79A27F-47A4-9C97-3E67-7AFF4120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F59A6-393A-1263-3D98-796D4891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5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50CC-9002-780C-D152-4EDF6D9C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9517E-458E-9E76-3F36-CBAFC74C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D1179-AD1E-D887-1C2C-F7F2D811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8844F-CD11-62DC-F254-4A85F8DC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0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8B62B-E22B-9648-EA9D-792A4C17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E39F69-407F-A5A2-7FB6-F603A016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6B61F-3B84-D608-2458-887E5164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5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0D51-9122-0ED2-8065-66558BB7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608CC-5216-319E-7B3E-CE8D9015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F6749-8A39-9313-027F-53AF84CEA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9080A-F98D-8B56-934B-1E5DCE55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6E82B-EEF6-F2A9-CC2D-CD3F6EBC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95C29-4920-0212-865B-15BAD2AA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6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35D8-56BB-7F77-A01A-9DBEA740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8730A-B839-599F-4821-B84C3D52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CD2D2-BC41-735D-61F0-4FA1636F2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5502B-9CF0-462E-2734-FA6C2C60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F4D81-16E3-AC8C-EC01-3F681997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3D49A-6A3F-C0E8-58FB-417F2ABA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0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68BE4-A0D7-81CD-1182-71285B9C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C885B-4CD5-CBFA-CE2E-545FF9264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00360-122D-8EAA-BFAB-DA2E9FB76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CE6E7-1B3E-4E75-A3B6-38AF8B53B5DE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B32C-510D-529F-ED4E-892FBFCE5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A611B-7F46-A35B-34A7-6260BBF83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A2B4-CB42-45A5-B714-107A1E19A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0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2AE7-8194-1F7F-8B5A-BD0AE6CB1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Push lock type NBR hose fitting from </a:t>
            </a:r>
            <a:r>
              <a:rPr lang="en-GB" dirty="0" err="1"/>
              <a:t>Legris</a:t>
            </a:r>
            <a:r>
              <a:rPr lang="en-GB" dirty="0"/>
              <a:t> brass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C3DE4-601F-B97A-03EF-5E7A8884B5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16 May 2024</a:t>
            </a:r>
          </a:p>
        </p:txBody>
      </p:sp>
    </p:spTree>
    <p:extLst>
      <p:ext uri="{BB962C8B-B14F-4D97-AF65-F5344CB8AC3E}">
        <p14:creationId xmlns:p14="http://schemas.microsoft.com/office/powerpoint/2010/main" val="2227467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7D723-F0B0-3E6F-5178-06725306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A201A5-94F5-C8CC-F2C9-33AA03A86578}"/>
              </a:ext>
            </a:extLst>
          </p:cNvPr>
          <p:cNvSpPr txBox="1"/>
          <p:nvPr/>
        </p:nvSpPr>
        <p:spPr>
          <a:xfrm>
            <a:off x="0" y="151586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https://www.bachofen.ch/webshop/en/Fluid-connectors/Technical-Tubing-and-Hose/LEGRIS-Braided-Self-Fastening-NBR-Hose-A364102.html</a:t>
            </a:r>
          </a:p>
        </p:txBody>
      </p:sp>
    </p:spTree>
    <p:extLst>
      <p:ext uri="{BB962C8B-B14F-4D97-AF65-F5344CB8AC3E}">
        <p14:creationId xmlns:p14="http://schemas.microsoft.com/office/powerpoint/2010/main" val="370808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7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5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3BC43-C629-D014-556E-703056AA3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2" t="15334" r="33317" b="933"/>
          <a:stretch/>
        </p:blipFill>
        <p:spPr>
          <a:xfrm>
            <a:off x="173736" y="0"/>
            <a:ext cx="4398264" cy="6853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FCB45-2156-E630-A3AF-19F576CB1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0" t="17200" r="32171" b="61"/>
          <a:stretch/>
        </p:blipFill>
        <p:spPr>
          <a:xfrm>
            <a:off x="7205472" y="-1"/>
            <a:ext cx="4812792" cy="6849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CFE947-3E43-A6E8-5949-2A31355BD60F}"/>
              </a:ext>
            </a:extLst>
          </p:cNvPr>
          <p:cNvSpPr txBox="1"/>
          <p:nvPr/>
        </p:nvSpPr>
        <p:spPr>
          <a:xfrm>
            <a:off x="1273302" y="81203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https://docs.rs-online.com/d51f/A700000009518927.pdf</a:t>
            </a:r>
          </a:p>
        </p:txBody>
      </p:sp>
    </p:spTree>
    <p:extLst>
      <p:ext uri="{BB962C8B-B14F-4D97-AF65-F5344CB8AC3E}">
        <p14:creationId xmlns:p14="http://schemas.microsoft.com/office/powerpoint/2010/main" val="423651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FCA5D-777D-9880-3F03-DC488C3FB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0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7D0F7-5134-1F88-0072-86611AB4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D7EAB-3B25-78D2-0857-86B5E450C93F}"/>
              </a:ext>
            </a:extLst>
          </p:cNvPr>
          <p:cNvSpPr txBox="1"/>
          <p:nvPr/>
        </p:nvSpPr>
        <p:spPr>
          <a:xfrm>
            <a:off x="2791969" y="5056632"/>
            <a:ext cx="237744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This information is not helpful as the “compression” means ?</a:t>
            </a:r>
          </a:p>
        </p:txBody>
      </p:sp>
    </p:spTree>
    <p:extLst>
      <p:ext uri="{BB962C8B-B14F-4D97-AF65-F5344CB8AC3E}">
        <p14:creationId xmlns:p14="http://schemas.microsoft.com/office/powerpoint/2010/main" val="286113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E20EA-ADDD-45D5-1B15-7319F495D10A}"/>
              </a:ext>
            </a:extLst>
          </p:cNvPr>
          <p:cNvSpPr txBox="1"/>
          <p:nvPr/>
        </p:nvSpPr>
        <p:spPr>
          <a:xfrm>
            <a:off x="3218688" y="886968"/>
            <a:ext cx="28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 where is the hose ?</a:t>
            </a:r>
          </a:p>
        </p:txBody>
      </p:sp>
    </p:spTree>
    <p:extLst>
      <p:ext uri="{BB962C8B-B14F-4D97-AF65-F5344CB8AC3E}">
        <p14:creationId xmlns:p14="http://schemas.microsoft.com/office/powerpoint/2010/main" val="52805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1E09C-3182-6E6C-D3BC-2522EF976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FC11CD-5222-DF2A-6739-6E0E1F3B2720}"/>
              </a:ext>
            </a:extLst>
          </p:cNvPr>
          <p:cNvSpPr txBox="1"/>
          <p:nvPr/>
        </p:nvSpPr>
        <p:spPr>
          <a:xfrm>
            <a:off x="4839462" y="739432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https://fr.rs-online.com/web/c/plomberie-et-canalisations/tuyaux-et-raccords/tuyaux-et-tubes-flexibles/?applied-dimensions=4294533446,4294650903,4294482630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EF363C-820D-C676-0299-1DAB42DFD438}"/>
              </a:ext>
            </a:extLst>
          </p:cNvPr>
          <p:cNvSpPr/>
          <p:nvPr/>
        </p:nvSpPr>
        <p:spPr>
          <a:xfrm>
            <a:off x="4839462" y="3931965"/>
            <a:ext cx="1837944" cy="71650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4C8CBC-2A1A-FE6B-DBF9-D3510CE95977}"/>
              </a:ext>
            </a:extLst>
          </p:cNvPr>
          <p:cNvSpPr/>
          <p:nvPr/>
        </p:nvSpPr>
        <p:spPr>
          <a:xfrm>
            <a:off x="4839462" y="5662670"/>
            <a:ext cx="1837944" cy="71650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0AE12-A8CE-F7A5-0036-A66E3FF87A68}"/>
              </a:ext>
            </a:extLst>
          </p:cNvPr>
          <p:cNvSpPr txBox="1"/>
          <p:nvPr/>
        </p:nvSpPr>
        <p:spPr>
          <a:xfrm>
            <a:off x="3181120" y="3337842"/>
            <a:ext cx="1699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1040H60 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930D8-541A-3B5F-B53E-5B660EA7F51C}"/>
              </a:ext>
            </a:extLst>
          </p:cNvPr>
          <p:cNvSpPr txBox="1"/>
          <p:nvPr/>
        </p:nvSpPr>
        <p:spPr>
          <a:xfrm>
            <a:off x="3181120" y="5097921"/>
            <a:ext cx="1512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1040H60 02</a:t>
            </a:r>
          </a:p>
        </p:txBody>
      </p:sp>
    </p:spTree>
    <p:extLst>
      <p:ext uri="{BB962C8B-B14F-4D97-AF65-F5344CB8AC3E}">
        <p14:creationId xmlns:p14="http://schemas.microsoft.com/office/powerpoint/2010/main" val="350337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CBE3A-B0E0-0EF8-3F31-9ECAF912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FC7D1-34DF-DC54-1947-4F04DD552EAD}"/>
              </a:ext>
            </a:extLst>
          </p:cNvPr>
          <p:cNvSpPr txBox="1"/>
          <p:nvPr/>
        </p:nvSpPr>
        <p:spPr>
          <a:xfrm>
            <a:off x="2516886" y="196740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https://fr.rs-online.com/web/p/tuyaux-et-tubes-flexibles/1467734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6E344D-6095-DAD6-D88A-66FC76132AC7}"/>
              </a:ext>
            </a:extLst>
          </p:cNvPr>
          <p:cNvSpPr/>
          <p:nvPr/>
        </p:nvSpPr>
        <p:spPr>
          <a:xfrm>
            <a:off x="2221992" y="1115568"/>
            <a:ext cx="1837944" cy="52120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D1BC46-29B2-E104-8FD4-89C8102C60BA}"/>
              </a:ext>
            </a:extLst>
          </p:cNvPr>
          <p:cNvCxnSpPr/>
          <p:nvPr/>
        </p:nvCxnSpPr>
        <p:spPr>
          <a:xfrm flipV="1">
            <a:off x="1674564" y="1636776"/>
            <a:ext cx="6936798" cy="418013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15AB0B-9371-3131-FE1B-06611814D407}"/>
              </a:ext>
            </a:extLst>
          </p:cNvPr>
          <p:cNvCxnSpPr>
            <a:cxnSpLocks/>
          </p:cNvCxnSpPr>
          <p:nvPr/>
        </p:nvCxnSpPr>
        <p:spPr>
          <a:xfrm>
            <a:off x="1674564" y="484742"/>
            <a:ext cx="5640636" cy="5508434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0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46650-4519-A12A-BFA1-75741E98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34D08-4D24-CAA1-4E85-A1FA9B399DE4}"/>
              </a:ext>
            </a:extLst>
          </p:cNvPr>
          <p:cNvSpPr txBox="1"/>
          <p:nvPr/>
        </p:nvSpPr>
        <p:spPr>
          <a:xfrm>
            <a:off x="448937" y="2546729"/>
            <a:ext cx="60978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NITRILE BUTADIENE RUBBER (NBR) HOSE</a:t>
            </a:r>
            <a:endParaRPr lang="en-GB" dirty="0"/>
          </a:p>
          <a:p>
            <a:endParaRPr lang="en-GB" dirty="0"/>
          </a:p>
          <a:p>
            <a:r>
              <a:rPr lang="en-GB" dirty="0"/>
              <a:t>Parker </a:t>
            </a:r>
            <a:r>
              <a:rPr lang="en-GB" dirty="0" err="1"/>
              <a:t>Legris</a:t>
            </a:r>
            <a:r>
              <a:rPr lang="en-GB" dirty="0"/>
              <a:t> self-fastening hose is designed according to CNOMO E07.21.115N*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7388A-9D70-F4CF-C99E-860CC922B268}"/>
              </a:ext>
            </a:extLst>
          </p:cNvPr>
          <p:cNvSpPr txBox="1"/>
          <p:nvPr/>
        </p:nvSpPr>
        <p:spPr>
          <a:xfrm>
            <a:off x="3632812" y="108869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https://docs.rs-online.com/4e86/0900766b815d9b61.pdf</a:t>
            </a:r>
          </a:p>
        </p:txBody>
      </p:sp>
    </p:spTree>
    <p:extLst>
      <p:ext uri="{BB962C8B-B14F-4D97-AF65-F5344CB8AC3E}">
        <p14:creationId xmlns:p14="http://schemas.microsoft.com/office/powerpoint/2010/main" val="339936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219CF-09A1-B9AA-5F15-B919F3A7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1" y="0"/>
            <a:ext cx="10377237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1CF66CE-9276-9C66-0C68-5F53A5E86069}"/>
              </a:ext>
            </a:extLst>
          </p:cNvPr>
          <p:cNvSpPr/>
          <p:nvPr/>
        </p:nvSpPr>
        <p:spPr>
          <a:xfrm>
            <a:off x="907381" y="2063019"/>
            <a:ext cx="1837944" cy="52120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48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14609</TotalTime>
  <Words>132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Push lock type NBR hose fitting from Legris brass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 lock type NBR hose fitting from Legris brass </dc:title>
  <dc:creator>Ian Crotty</dc:creator>
  <cp:lastModifiedBy>Ian Crotty</cp:lastModifiedBy>
  <cp:revision>5</cp:revision>
  <dcterms:created xsi:type="dcterms:W3CDTF">2024-05-16T09:30:02Z</dcterms:created>
  <dcterms:modified xsi:type="dcterms:W3CDTF">2024-06-07T13:00:14Z</dcterms:modified>
</cp:coreProperties>
</file>