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79" r:id="rId15"/>
    <p:sldId id="275" r:id="rId16"/>
    <p:sldId id="276" r:id="rId17"/>
    <p:sldId id="277" r:id="rId18"/>
    <p:sldId id="259" r:id="rId19"/>
    <p:sldId id="260" r:id="rId20"/>
    <p:sldId id="261" r:id="rId21"/>
    <p:sldId id="262" r:id="rId22"/>
    <p:sldId id="263" r:id="rId23"/>
    <p:sldId id="264" r:id="rId24"/>
    <p:sldId id="265" r:id="rId25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A96E-C8E3-1920-EE8A-714045191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D25F9D-DEFF-8FE7-657A-B06F5EFAC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B2B4F-92A3-25FC-8A74-E1DFD6CD6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5C0A4-512C-A73E-7316-DE6E133D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FDE81-39B4-18DC-2F10-245E6396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39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DE1E-6F31-6DA9-87FA-781B3A5F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C7308-45AF-7967-D371-21286174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C99B7-55E7-9847-FB36-04226D0F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53953-2A2D-1FC7-78D8-525D4CB1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35D90-315A-A27C-A5BE-7769C611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9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0BE3-1BD0-72ED-B713-A624BC567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79548-6271-52DA-A44D-A90954EF9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54419-8C1F-4184-5F7D-F722C3CE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6D38C-9371-E920-831C-B921D978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E95F4-923B-E18F-E3E4-88F33C34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44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6A078-D613-8619-ADD5-9194F206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20ADF-FA70-6904-CD00-28F40D1B5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CEA6-15FB-628C-738E-553225BE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AA482-3C3A-E15F-2673-EEA77442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30ED9-FA1A-AD41-395D-13B6A17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46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45B5-3F5A-9836-47F7-FDF3D187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5AAC9-87DA-392A-BF75-F6C3B4064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7AE34-A110-569F-2101-A0558CAD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DC1EF-7899-48D1-78CF-410CA0A6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1697F-9822-4975-6B41-BA0A3273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8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D879-FA78-6540-3D08-01C2D26F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71089-FA02-C61A-79CD-E80ED09A0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2288F-2617-7220-9E63-8E011C70B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9849B-3292-39AF-9A6E-4CAE7756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FC353-3DE5-C70D-77EF-6F01CC22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F07C2-8AFF-E30A-628A-995D10D1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29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94E5-176B-6515-A0C5-0F36BEF2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9333B-4011-BAFA-694E-075A15EA3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38768-73CD-8636-DBAE-71667358A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E1A4C-C962-4FA1-BBC2-AADBAD258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D36A8D-E970-8CD4-39B6-82768C412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63696-5CE6-930F-A551-AD6D9E91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66BBC-38CD-BD4F-2219-6E75ACE72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938370-0B37-D4AB-49CD-CC56B2D1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34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3C97-9343-B878-FC22-387A4E56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54B0F-E018-B276-59F7-38439FA1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D595-A325-E4D0-83DB-09AC97CA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A9B36-A4B4-0D3C-A752-5B5EF3C6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9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E962F7-19F4-13E0-71EF-FDC5B408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F0ABE-00C4-E24B-87CE-2FAA24AC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9D0D8-933E-D3A3-18BE-DC99CBD2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08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A67E0-CC53-EE6B-629A-5623E64C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2ED67-6A7B-00D3-9C0F-2B02C2F5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5FFC1-F1B3-D832-C44B-5266C1342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27BC1-081F-F5EE-F60E-993C64B2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899F6-0283-6E33-27B7-EA2B8353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E7453-4132-D1EA-71F5-E11F4B13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23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8358-57D8-975A-EEA6-98E0978F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0E4B9-06B1-028D-65F4-F4EC20C26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88381-017B-E71F-29AF-18696DCB5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151A1-2154-A2B5-336E-8E91680F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9F9AC-52EC-2BFB-AB36-C8602BFF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9D792-D462-CB79-DC98-9A3C634DB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D555CA-93EB-0E73-D99C-AE37F126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937D5-712D-B752-9F4D-44F96E26E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D0DF3-1825-B353-96A8-31298791B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C869A-873B-43B5-8951-E2BEB0B561C4}" type="datetimeFigureOut">
              <a:rPr lang="en-GB" smtClean="0"/>
              <a:t>10/08/2023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3534E-8E4E-4B81-D484-EEAA1A383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C4A4-F91F-2868-FE56-FBDF30A34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3A240-6D33-4859-9380-1E8F7CE1E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etector-cooling.web.cern.ch/standbyduty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ex-sso.cern.ch/pls/htmldb_edmsdb/f?p=484:301:12094680459756:IR_REPORT_10563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B210C-C27F-C82D-B496-FC9E53870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Leakless </a:t>
            </a:r>
            <a:r>
              <a:rPr lang="en-GB" dirty="0" err="1"/>
              <a:t>Bosteels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64DE5-B1AB-B79E-3AE4-595D611A12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10 Aug 2023</a:t>
            </a:r>
          </a:p>
        </p:txBody>
      </p:sp>
    </p:spTree>
    <p:extLst>
      <p:ext uri="{BB962C8B-B14F-4D97-AF65-F5344CB8AC3E}">
        <p14:creationId xmlns:p14="http://schemas.microsoft.com/office/powerpoint/2010/main" val="268338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9BD814-EDCA-5DAA-3A92-FF69A9B42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" t="14266" r="68890" b="37867"/>
          <a:stretch/>
        </p:blipFill>
        <p:spPr>
          <a:xfrm>
            <a:off x="420624" y="978407"/>
            <a:ext cx="4352543" cy="40586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5CE4E-F2BD-E9F8-0455-EFCBC9C11B59}"/>
              </a:ext>
            </a:extLst>
          </p:cNvPr>
          <p:cNvSpPr txBox="1"/>
          <p:nvPr/>
        </p:nvSpPr>
        <p:spPr>
          <a:xfrm>
            <a:off x="720471" y="6488668"/>
            <a:ext cx="10751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https://detector-cooling.web.cern.ch/coolingsystems/CoolingSystemWeb/Leakless2TestResult.htm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EEDA3-EF63-73EE-1EE1-60E0EC96F965}"/>
              </a:ext>
            </a:extLst>
          </p:cNvPr>
          <p:cNvSpPr txBox="1"/>
          <p:nvPr/>
        </p:nvSpPr>
        <p:spPr>
          <a:xfrm>
            <a:off x="3541014" y="45919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Liquid cooling systems: Leakless v.2 - Test Results</a:t>
            </a:r>
          </a:p>
        </p:txBody>
      </p:sp>
    </p:spTree>
    <p:extLst>
      <p:ext uri="{BB962C8B-B14F-4D97-AF65-F5344CB8AC3E}">
        <p14:creationId xmlns:p14="http://schemas.microsoft.com/office/powerpoint/2010/main" val="65830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D7E7DEF-BE05-5B0C-6B55-C8EB6681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0"/>
            <a:ext cx="931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3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0488EC-3D3B-94B3-B125-4EBD625F0D40}"/>
              </a:ext>
            </a:extLst>
          </p:cNvPr>
          <p:cNvSpPr txBox="1"/>
          <p:nvPr/>
        </p:nvSpPr>
        <p:spPr>
          <a:xfrm>
            <a:off x="148590" y="0"/>
            <a:ext cx="6709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https://detector-cooling.web.cern.ch/standbyduty.html</a:t>
            </a:r>
            <a:endParaRPr lang="en-GB" dirty="0"/>
          </a:p>
          <a:p>
            <a:r>
              <a:rPr lang="en-GB" dirty="0"/>
              <a:t>All the codes are here except for the NA61 !   Which is FCUL-00038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F64F4-3E84-0837-F45D-5AC662226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44" y="731666"/>
            <a:ext cx="9970445" cy="599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6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41934-9DEC-026C-E5F2-B57450539CEC}"/>
              </a:ext>
            </a:extLst>
          </p:cNvPr>
          <p:cNvSpPr txBox="1"/>
          <p:nvPr/>
        </p:nvSpPr>
        <p:spPr>
          <a:xfrm>
            <a:off x="0" y="0"/>
            <a:ext cx="112836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https://apex-sso.cern.ch/pls/htmldb_edmsdb/f?p=484:301:12094680459756:IR_REPORT_105638</a:t>
            </a:r>
            <a:r>
              <a:rPr lang="en-GB" dirty="0"/>
              <a:t>::::</a:t>
            </a:r>
          </a:p>
          <a:p>
            <a:r>
              <a:rPr lang="en-GB" dirty="0"/>
              <a:t>There is CMs indicated for an ODM (maintenance order) for the 9 Aug 2023 but never one for NA61 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21666-3790-EE48-73FE-73370C77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" y="632714"/>
            <a:ext cx="10354930" cy="622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59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79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D1836C-2B61-4529-1BA8-E1D56327E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06248"/>
            <a:ext cx="4245864" cy="5661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66177-CB9F-30BA-2C47-F64DC0C69399}"/>
              </a:ext>
            </a:extLst>
          </p:cNvPr>
          <p:cNvSpPr txBox="1"/>
          <p:nvPr/>
        </p:nvSpPr>
        <p:spPr>
          <a:xfrm>
            <a:off x="82296" y="1335024"/>
            <a:ext cx="3255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Is this the one that GEM uses ?</a:t>
            </a:r>
          </a:p>
          <a:p>
            <a:endParaRPr lang="en-GB" dirty="0"/>
          </a:p>
          <a:p>
            <a:r>
              <a:rPr lang="en-GB" dirty="0"/>
              <a:t>Under pressure that clears the lines when you disconnect the load</a:t>
            </a:r>
          </a:p>
        </p:txBody>
      </p:sp>
    </p:spTree>
    <p:extLst>
      <p:ext uri="{BB962C8B-B14F-4D97-AF65-F5344CB8AC3E}">
        <p14:creationId xmlns:p14="http://schemas.microsoft.com/office/powerpoint/2010/main" val="3071287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63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216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C09BE-5851-50F3-BCB2-858F1FC91B04}"/>
              </a:ext>
            </a:extLst>
          </p:cNvPr>
          <p:cNvSpPr txBox="1"/>
          <p:nvPr/>
        </p:nvSpPr>
        <p:spPr>
          <a:xfrm>
            <a:off x="75438" y="0"/>
            <a:ext cx="12040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https://detector-cooling.web.cern.ch/coolingsystems/CoolingSystemWeb/MonophaseFullScale/CoolingUnit.htm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4F11F-537B-E5A7-6159-5B92960F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59" y="808626"/>
            <a:ext cx="10062323" cy="60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4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7C641-06AD-1B81-5BD5-31253CF3E7AC}"/>
              </a:ext>
            </a:extLst>
          </p:cNvPr>
          <p:cNvSpPr txBox="1"/>
          <p:nvPr/>
        </p:nvSpPr>
        <p:spPr>
          <a:xfrm>
            <a:off x="585216" y="1143000"/>
            <a:ext cx="109636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			NA61</a:t>
            </a:r>
          </a:p>
          <a:p>
            <a:r>
              <a:rPr lang="en-GB" dirty="0"/>
              <a:t>MTPC	SR</a:t>
            </a:r>
          </a:p>
          <a:p>
            <a:r>
              <a:rPr lang="en-GB" dirty="0"/>
              <a:t>MTPC	HR</a:t>
            </a:r>
          </a:p>
          <a:p>
            <a:r>
              <a:rPr lang="en-GB" dirty="0"/>
              <a:t>VTPC1</a:t>
            </a:r>
          </a:p>
          <a:p>
            <a:r>
              <a:rPr lang="en-GB" dirty="0"/>
              <a:t>VTPC2		problem sensor top reservoir (9-10 Aug 2023)</a:t>
            </a:r>
          </a:p>
          <a:p>
            <a:endParaRPr lang="en-GB" dirty="0"/>
          </a:p>
          <a:p>
            <a:r>
              <a:rPr lang="en-GB" dirty="0"/>
              <a:t>Contacts	EN-CV-LHC	Alex Marion 	161390	bald</a:t>
            </a:r>
          </a:p>
          <a:p>
            <a:r>
              <a:rPr lang="en-GB" dirty="0"/>
              <a:t>			Daniel </a:t>
            </a:r>
            <a:r>
              <a:rPr lang="en-GB" dirty="0" err="1"/>
              <a:t>Lefils</a:t>
            </a:r>
            <a:r>
              <a:rPr lang="en-GB" dirty="0"/>
              <a:t>  	162915	I know him from early 2000s		bat298/1-011</a:t>
            </a:r>
          </a:p>
          <a:p>
            <a:r>
              <a:rPr lang="en-GB" dirty="0"/>
              <a:t>			Stephan 	berry		gone top Greece as planned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Reference		FCUL 00038  ( this is the ENCV code for their systems)</a:t>
            </a:r>
          </a:p>
        </p:txBody>
      </p:sp>
    </p:spTree>
    <p:extLst>
      <p:ext uri="{BB962C8B-B14F-4D97-AF65-F5344CB8AC3E}">
        <p14:creationId xmlns:p14="http://schemas.microsoft.com/office/powerpoint/2010/main" val="273454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22C775-4C37-9A1C-046B-796E8957AAA7}"/>
              </a:ext>
            </a:extLst>
          </p:cNvPr>
          <p:cNvSpPr txBox="1"/>
          <p:nvPr/>
        </p:nvSpPr>
        <p:spPr>
          <a:xfrm>
            <a:off x="0" y="0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https://edms.cern.ch/ui/file/781417/1/DossierSSD-SDD.pdf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7068A-BCD7-51FF-FD40-08C91D95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75" y="610724"/>
            <a:ext cx="10391507" cy="62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7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AA0262-54CE-DB86-8AB3-DF53664A89F4}"/>
              </a:ext>
            </a:extLst>
          </p:cNvPr>
          <p:cNvSpPr txBox="1"/>
          <p:nvPr/>
        </p:nvSpPr>
        <p:spPr>
          <a:xfrm>
            <a:off x="3047238" y="3105835"/>
            <a:ext cx="60944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err="1"/>
              <a:t>Corrsion</a:t>
            </a:r>
            <a:r>
              <a:rPr lang="en-GB" dirty="0"/>
              <a:t> inhibition</a:t>
            </a:r>
          </a:p>
          <a:p>
            <a:endParaRPr lang="en-GB" dirty="0"/>
          </a:p>
          <a:p>
            <a:r>
              <a:rPr lang="en-GB" dirty="0" err="1"/>
              <a:t>Aquaris</a:t>
            </a:r>
            <a:r>
              <a:rPr lang="en-GB" dirty="0"/>
              <a:t> K-20, dosage 300 ml/ m3</a:t>
            </a:r>
          </a:p>
          <a:p>
            <a:r>
              <a:rPr lang="en-GB" dirty="0"/>
              <a:t>. See DAI/2098833</a:t>
            </a:r>
          </a:p>
        </p:txBody>
      </p:sp>
    </p:spTree>
    <p:extLst>
      <p:ext uri="{BB962C8B-B14F-4D97-AF65-F5344CB8AC3E}">
        <p14:creationId xmlns:p14="http://schemas.microsoft.com/office/powerpoint/2010/main" val="1075864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363FFA-2776-F0ED-E147-8B8A3C62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41683-04D9-8899-6FF6-6FE5463EB7A3}"/>
              </a:ext>
            </a:extLst>
          </p:cNvPr>
          <p:cNvSpPr txBox="1"/>
          <p:nvPr/>
        </p:nvSpPr>
        <p:spPr>
          <a:xfrm>
            <a:off x="4117086" y="214248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https://detector-cooling.web.cern.ch/ALICE.html</a:t>
            </a:r>
          </a:p>
        </p:txBody>
      </p:sp>
    </p:spTree>
    <p:extLst>
      <p:ext uri="{BB962C8B-B14F-4D97-AF65-F5344CB8AC3E}">
        <p14:creationId xmlns:p14="http://schemas.microsoft.com/office/powerpoint/2010/main" val="390955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kless1LabSystem - Chill water and non-magnetic upper tank">
            <a:extLst>
              <a:ext uri="{FF2B5EF4-FFF2-40B4-BE49-F238E27FC236}">
                <a16:creationId xmlns:a16="http://schemas.microsoft.com/office/drawing/2014/main" id="{4964730B-0425-167B-E8B5-3F2A9ED4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28638"/>
            <a:ext cx="57150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2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13BC2-98CF-FD28-AD10-880BE8E10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110CF-F059-4D99-8000-CA335DF1E96D}"/>
              </a:ext>
            </a:extLst>
          </p:cNvPr>
          <p:cNvSpPr txBox="1"/>
          <p:nvPr/>
        </p:nvSpPr>
        <p:spPr>
          <a:xfrm>
            <a:off x="3835146" y="1413748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http://cds.cern.ch/record/2819963?ln=en</a:t>
            </a:r>
          </a:p>
        </p:txBody>
      </p:sp>
    </p:spTree>
    <p:extLst>
      <p:ext uri="{BB962C8B-B14F-4D97-AF65-F5344CB8AC3E}">
        <p14:creationId xmlns:p14="http://schemas.microsoft.com/office/powerpoint/2010/main" val="3799831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12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of the Leakless Cooling System. | Download Scientific Diagram">
            <a:extLst>
              <a:ext uri="{FF2B5EF4-FFF2-40B4-BE49-F238E27FC236}">
                <a16:creationId xmlns:a16="http://schemas.microsoft.com/office/drawing/2014/main" id="{F18461CA-DC36-E819-D630-5A69AC45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7" y="0"/>
            <a:ext cx="5489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0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B411F-C461-1C74-7552-0EE07623A76F}"/>
              </a:ext>
            </a:extLst>
          </p:cNvPr>
          <p:cNvSpPr txBox="1"/>
          <p:nvPr/>
        </p:nvSpPr>
        <p:spPr>
          <a:xfrm>
            <a:off x="194310" y="0"/>
            <a:ext cx="10092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https://edms.cern.ch/ui/file/781421/1/HMPID_CP_Technical_Doc_Hydraulic_part.pdf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A2FE7-3094-C464-90F8-4F0EE70A7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451302"/>
            <a:ext cx="10656683" cy="640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3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C71D22-8A5D-44B7-D77E-97F8D568F343}"/>
              </a:ext>
            </a:extLst>
          </p:cNvPr>
          <p:cNvSpPr txBox="1"/>
          <p:nvPr/>
        </p:nvSpPr>
        <p:spPr>
          <a:xfrm>
            <a:off x="166878" y="0"/>
            <a:ext cx="11336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https://detector-cooling.web.cern.ch/coolingsystems/CoolingSystemWeb/Leakless1LabSystem1.htm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270F95-F5E8-D593-0626-AB470CEBF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571500"/>
            <a:ext cx="952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E6975C-31CF-F917-4DB7-07CB529E1011}"/>
              </a:ext>
            </a:extLst>
          </p:cNvPr>
          <p:cNvSpPr txBox="1"/>
          <p:nvPr/>
        </p:nvSpPr>
        <p:spPr>
          <a:xfrm>
            <a:off x="1620774" y="369332"/>
            <a:ext cx="8209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Liquid cooling systems: Leakless v.1 - </a:t>
            </a:r>
            <a:r>
              <a:rPr lang="en-GB" dirty="0" err="1"/>
              <a:t>LabSystem</a:t>
            </a:r>
            <a:r>
              <a:rPr lang="en-GB" dirty="0"/>
              <a:t> unit - Fluid Connections</a:t>
            </a:r>
          </a:p>
        </p:txBody>
      </p:sp>
    </p:spTree>
    <p:extLst>
      <p:ext uri="{BB962C8B-B14F-4D97-AF65-F5344CB8AC3E}">
        <p14:creationId xmlns:p14="http://schemas.microsoft.com/office/powerpoint/2010/main" val="106972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22F2A4F-D9F7-1333-8CA7-30F1B0D30E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4" t="7468" r="23659" b="19866"/>
          <a:stretch/>
        </p:blipFill>
        <p:spPr bwMode="auto">
          <a:xfrm>
            <a:off x="0" y="274320"/>
            <a:ext cx="6784848" cy="49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1651B30-A7DD-B59C-E83F-AF484BB13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6133" r="10957" b="34267"/>
          <a:stretch/>
        </p:blipFill>
        <p:spPr bwMode="auto">
          <a:xfrm>
            <a:off x="7863841" y="1170432"/>
            <a:ext cx="3127248" cy="408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1B2D68-8030-9C46-A6A7-D1FB4385161E}"/>
              </a:ext>
            </a:extLst>
          </p:cNvPr>
          <p:cNvSpPr txBox="1"/>
          <p:nvPr/>
        </p:nvSpPr>
        <p:spPr>
          <a:xfrm>
            <a:off x="1307592" y="5660350"/>
            <a:ext cx="10168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https://detector-cooling.web.cern.ch/coolingsystems/CoolingSystemWeb/Leakless1LabSystem4.htm</a:t>
            </a:r>
          </a:p>
        </p:txBody>
      </p:sp>
    </p:spTree>
    <p:extLst>
      <p:ext uri="{BB962C8B-B14F-4D97-AF65-F5344CB8AC3E}">
        <p14:creationId xmlns:p14="http://schemas.microsoft.com/office/powerpoint/2010/main" val="213782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3B0345-A36F-80E5-4BD9-371608F9A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26" y="133159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323AD-AFD9-9584-0FE5-536809F8A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650C00-B80F-50DF-6C6F-C5D8B036EAE7}"/>
              </a:ext>
            </a:extLst>
          </p:cNvPr>
          <p:cNvSpPr txBox="1"/>
          <p:nvPr/>
        </p:nvSpPr>
        <p:spPr>
          <a:xfrm>
            <a:off x="322326" y="749915"/>
            <a:ext cx="2164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https://detector-cooling.web.cern.ch/coolingsystems/CoolingSystemWeb/Leakless2.PDF</a:t>
            </a:r>
          </a:p>
        </p:txBody>
      </p:sp>
    </p:spTree>
    <p:extLst>
      <p:ext uri="{BB962C8B-B14F-4D97-AF65-F5344CB8AC3E}">
        <p14:creationId xmlns:p14="http://schemas.microsoft.com/office/powerpoint/2010/main" val="1835978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FE5AA-8DEB-4DD8-DAE1-E4F0FBF8EB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6" t="45734" r="33781" b="7866"/>
          <a:stretch/>
        </p:blipFill>
        <p:spPr>
          <a:xfrm>
            <a:off x="385203" y="539496"/>
            <a:ext cx="6792837" cy="5138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371F1-0C04-D186-A3DA-6AA5167BB6BB}"/>
              </a:ext>
            </a:extLst>
          </p:cNvPr>
          <p:cNvSpPr txBox="1"/>
          <p:nvPr/>
        </p:nvSpPr>
        <p:spPr>
          <a:xfrm>
            <a:off x="1273302" y="5903005"/>
            <a:ext cx="8867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https://detector-cooling.web.cern.ch/coolingsystems/CoolingSystemWeb/Leakless2.PDF</a:t>
            </a:r>
          </a:p>
        </p:txBody>
      </p:sp>
    </p:spTree>
    <p:extLst>
      <p:ext uri="{BB962C8B-B14F-4D97-AF65-F5344CB8AC3E}">
        <p14:creationId xmlns:p14="http://schemas.microsoft.com/office/powerpoint/2010/main" val="388863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393</Words>
  <Application>Microsoft Office PowerPoint</Application>
  <PresentationFormat>Widescreen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Leakless Bosteels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Leakless Bosteels</dc:title>
  <dc:creator>Ian Crotty</dc:creator>
  <cp:lastModifiedBy>Ian Crotty</cp:lastModifiedBy>
  <cp:revision>11</cp:revision>
  <cp:lastPrinted>2023-08-11T08:07:48Z</cp:lastPrinted>
  <dcterms:created xsi:type="dcterms:W3CDTF">2023-08-10T13:29:52Z</dcterms:created>
  <dcterms:modified xsi:type="dcterms:W3CDTF">2023-08-11T08:16:56Z</dcterms:modified>
</cp:coreProperties>
</file>