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F313-EB7F-4BCD-9956-CD2A7AE75E51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47152-C859-4DD9-8CF1-BF37F509F0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906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F313-EB7F-4BCD-9956-CD2A7AE75E51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47152-C859-4DD9-8CF1-BF37F509F0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290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F313-EB7F-4BCD-9956-CD2A7AE75E51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47152-C859-4DD9-8CF1-BF37F509F0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889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F313-EB7F-4BCD-9956-CD2A7AE75E51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47152-C859-4DD9-8CF1-BF37F509F0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967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F313-EB7F-4BCD-9956-CD2A7AE75E51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47152-C859-4DD9-8CF1-BF37F509F0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53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F313-EB7F-4BCD-9956-CD2A7AE75E51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47152-C859-4DD9-8CF1-BF37F509F0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839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F313-EB7F-4BCD-9956-CD2A7AE75E51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47152-C859-4DD9-8CF1-BF37F509F0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943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F313-EB7F-4BCD-9956-CD2A7AE75E51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47152-C859-4DD9-8CF1-BF37F509F0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405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F313-EB7F-4BCD-9956-CD2A7AE75E51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47152-C859-4DD9-8CF1-BF37F509F0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404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F313-EB7F-4BCD-9956-CD2A7AE75E51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47152-C859-4DD9-8CF1-BF37F509F0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920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F313-EB7F-4BCD-9956-CD2A7AE75E51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47152-C859-4DD9-8CF1-BF37F509F0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173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7F313-EB7F-4BCD-9956-CD2A7AE75E51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47152-C859-4DD9-8CF1-BF37F509F0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304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LV cable Measurement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4045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9255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6623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8072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8722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1110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Widescreen</PresentationFormat>
  <Paragraphs>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LV cable Measurement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LV cable Measurement</dc:title>
  <dc:creator>Ian Crotty</dc:creator>
  <cp:lastModifiedBy>Ian Crotty</cp:lastModifiedBy>
  <cp:revision>1</cp:revision>
  <dcterms:created xsi:type="dcterms:W3CDTF">2019-12-02T15:44:31Z</dcterms:created>
  <dcterms:modified xsi:type="dcterms:W3CDTF">2019-12-02T15:45:36Z</dcterms:modified>
</cp:coreProperties>
</file>