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6E3F-1CEF-463A-8E15-48BFA9CDD83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06E-7D5C-4616-AC06-1A69C12DC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3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6E3F-1CEF-463A-8E15-48BFA9CDD83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06E-7D5C-4616-AC06-1A69C12DC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15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6E3F-1CEF-463A-8E15-48BFA9CDD83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06E-7D5C-4616-AC06-1A69C12DC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43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6E3F-1CEF-463A-8E15-48BFA9CDD83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06E-7D5C-4616-AC06-1A69C12DC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52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6E3F-1CEF-463A-8E15-48BFA9CDD83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06E-7D5C-4616-AC06-1A69C12DC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6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6E3F-1CEF-463A-8E15-48BFA9CDD83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06E-7D5C-4616-AC06-1A69C12DC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6E3F-1CEF-463A-8E15-48BFA9CDD83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06E-7D5C-4616-AC06-1A69C12DC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7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6E3F-1CEF-463A-8E15-48BFA9CDD83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06E-7D5C-4616-AC06-1A69C12DC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7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6E3F-1CEF-463A-8E15-48BFA9CDD83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06E-7D5C-4616-AC06-1A69C12DC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9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6E3F-1CEF-463A-8E15-48BFA9CDD83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06E-7D5C-4616-AC06-1A69C12DC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5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6E3F-1CEF-463A-8E15-48BFA9CDD83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A06E-7D5C-4616-AC06-1A69C12DC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4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46E3F-1CEF-463A-8E15-48BFA9CDD83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A06E-7D5C-4616-AC06-1A69C12DC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Cable length measurement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7 Oct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585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43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6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89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46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52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55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12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677" y="1050202"/>
            <a:ext cx="5911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Principle </a:t>
            </a:r>
            <a:r>
              <a:rPr lang="en-GB" smtClean="0"/>
              <a:t>of measurement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Measure resistance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Measure reflection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28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3"/>
            <a:ext cx="9587620" cy="64948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515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https://www.greenlee.com/us/en/meter-cable-length-clm-1000-clm-1000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7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05" y="292904"/>
            <a:ext cx="5068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https://www.youtube.com/watch?v=P7wSjwSdWV0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2236"/>
            <a:ext cx="9089679" cy="61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9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093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https://www.transcat.com/media/pdf/CLM100B.pdf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61" y="295563"/>
            <a:ext cx="9597552" cy="65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4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18" y="99588"/>
            <a:ext cx="9976702" cy="67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6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1516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https://www.industrial-needs.com/technical-data/cable-lenght-meter-cable-tool.htm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505" t="6841" r="22421" b="74"/>
          <a:stretch/>
        </p:blipFill>
        <p:spPr>
          <a:xfrm>
            <a:off x="1846907" y="369333"/>
            <a:ext cx="6092982" cy="639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25" y="369332"/>
            <a:ext cx="9525172" cy="6452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962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http://www.mitchellinstrument.com/cable-length-meter.html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39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21" y="369332"/>
            <a:ext cx="9535623" cy="6459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605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https://www.ebay.com/b/cable-length-meter/bn_7024830323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71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33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Cable length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Cable length measurement</dc:title>
  <dc:creator>Ian Crotty</dc:creator>
  <cp:lastModifiedBy>Ian Crotty</cp:lastModifiedBy>
  <cp:revision>10</cp:revision>
  <dcterms:created xsi:type="dcterms:W3CDTF">2019-10-07T09:27:53Z</dcterms:created>
  <dcterms:modified xsi:type="dcterms:W3CDTF">2019-10-07T09:47:50Z</dcterms:modified>
</cp:coreProperties>
</file>