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3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9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7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3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B6BC-D576-4521-BD04-66227B467378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5F87-55DB-4F45-BE85-38FB03AAC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LV Trigger Cable</a:t>
            </a:r>
            <a:br>
              <a:rPr lang="en-GB" dirty="0" smtClean="0"/>
            </a:br>
            <a:r>
              <a:rPr lang="en-GB" dirty="0" smtClean="0"/>
              <a:t>Polish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0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4" y="0"/>
            <a:ext cx="10568709" cy="706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3" t="8383" r="52551" b="50373"/>
          <a:stretch/>
        </p:blipFill>
        <p:spPr>
          <a:xfrm>
            <a:off x="0" y="1321806"/>
            <a:ext cx="9156402" cy="4997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262" t="31907" r="6272" b="53846"/>
          <a:stretch/>
        </p:blipFill>
        <p:spPr>
          <a:xfrm>
            <a:off x="7607834" y="4246075"/>
            <a:ext cx="3763900" cy="16205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35358" y="633743"/>
            <a:ext cx="245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EDH 1952899</a:t>
            </a:r>
          </a:p>
          <a:p>
            <a:r>
              <a:rPr lang="en-GB" dirty="0" smtClean="0"/>
              <a:t>IEC 60332-1</a:t>
            </a:r>
          </a:p>
          <a:p>
            <a:r>
              <a:rPr lang="en-GB" dirty="0" smtClean="0"/>
              <a:t>Spec 4R3196 CERN IS23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06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40" t="52239" r="55078" b="1149"/>
          <a:stretch/>
        </p:blipFill>
        <p:spPr>
          <a:xfrm>
            <a:off x="1104523" y="1204111"/>
            <a:ext cx="7763283" cy="5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153" y="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LV cable Power and </a:t>
            </a:r>
            <a:r>
              <a:rPr lang="en-GB" sz="1400" dirty="0" smtClean="0"/>
              <a:t>sense 	10000m</a:t>
            </a:r>
            <a:r>
              <a:rPr lang="en-GB" sz="1400" dirty="0"/>
              <a:t>	€1.24  	€12,400.00	 </a:t>
            </a:r>
            <a:endParaRPr lang="en-GB" sz="1400" dirty="0" smtClean="0"/>
          </a:p>
          <a:p>
            <a:r>
              <a:rPr lang="en-GB" sz="1400" dirty="0"/>
              <a:t>	</a:t>
            </a:r>
          </a:p>
          <a:p>
            <a:r>
              <a:rPr lang="en-GB" sz="1400" dirty="0"/>
              <a:t>(2x2.5+2x0.22)HH2M1 IEC 60332-1 Spec; 4R3196 CERN IS23 Your Ref 22.02.05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Order</a:t>
            </a:r>
            <a:r>
              <a:rPr lang="en-GB" sz="1400" dirty="0"/>
              <a:t>	CA 1391600 (1)</a:t>
            </a:r>
          </a:p>
          <a:p>
            <a:r>
              <a:rPr lang="en-GB" sz="1400" dirty="0"/>
              <a:t>Technical contact	K. DOROBA (EP-UCM) Tel: 71616</a:t>
            </a:r>
          </a:p>
          <a:p>
            <a:r>
              <a:rPr lang="en-GB" sz="1400" dirty="0"/>
              <a:t>Commercial contact	L. ABEL (IPT-PI-AT) Tel: 79561</a:t>
            </a:r>
          </a:p>
          <a:p>
            <a:r>
              <a:rPr lang="en-GB" sz="1400" dirty="0"/>
              <a:t>Supplier contact	NOVACAVI SPA</a:t>
            </a:r>
          </a:p>
          <a:p>
            <a:r>
              <a:rPr lang="en-GB" sz="1400" dirty="0"/>
              <a:t>View profile</a:t>
            </a:r>
          </a:p>
          <a:p>
            <a:r>
              <a:rPr lang="en-GB" sz="1400" dirty="0"/>
              <a:t>Document in EDH	</a:t>
            </a:r>
            <a:r>
              <a:rPr lang="en-GB" sz="1400" dirty="0" smtClean="0"/>
              <a:t>1952899</a:t>
            </a:r>
          </a:p>
          <a:p>
            <a:endParaRPr lang="en-GB" sz="1400" dirty="0"/>
          </a:p>
          <a:p>
            <a:r>
              <a:rPr lang="en-GB" sz="1400" dirty="0"/>
              <a:t>Purchase order CA 1391600</a:t>
            </a:r>
          </a:p>
          <a:p>
            <a:endParaRPr lang="en-GB" sz="1400" dirty="0"/>
          </a:p>
          <a:p>
            <a:r>
              <a:rPr lang="en-GB" sz="1400" dirty="0"/>
              <a:t>                                                 </a:t>
            </a:r>
            <a:r>
              <a:rPr lang="en-GB" sz="1400" dirty="0" err="1"/>
              <a:t>Requ</a:t>
            </a:r>
            <a:r>
              <a:rPr lang="en-GB" sz="1400" dirty="0"/>
              <a:t>.:      1952899</a:t>
            </a:r>
          </a:p>
          <a:p>
            <a:r>
              <a:rPr lang="en-GB" sz="1400" dirty="0"/>
              <a:t>                                                 Code        T640000 </a:t>
            </a:r>
          </a:p>
          <a:p>
            <a:r>
              <a:rPr lang="en-GB" sz="1400" dirty="0"/>
              <a:t>                                                 Supplier    NOVA27</a:t>
            </a:r>
          </a:p>
          <a:p>
            <a:r>
              <a:rPr lang="en-GB" sz="1400" dirty="0"/>
              <a:t>                                                 Geneva the  29-08-2005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Technical contact                       NOVACAVI SPA</a:t>
            </a:r>
          </a:p>
          <a:p>
            <a:r>
              <a:rPr lang="en-GB" sz="1400" dirty="0" err="1"/>
              <a:t>Dr.</a:t>
            </a:r>
            <a:r>
              <a:rPr lang="en-GB" sz="1400" dirty="0"/>
              <a:t> K. DOROBA           Tel: 767 1616   Via </a:t>
            </a:r>
            <a:r>
              <a:rPr lang="en-GB" sz="1400" dirty="0" err="1"/>
              <a:t>Martiri</a:t>
            </a:r>
            <a:r>
              <a:rPr lang="en-GB" sz="1400" dirty="0"/>
              <a:t> di </a:t>
            </a:r>
            <a:r>
              <a:rPr lang="en-GB" sz="1400" dirty="0" err="1"/>
              <a:t>Cefalonia</a:t>
            </a:r>
            <a:r>
              <a:rPr lang="en-GB" sz="1400" dirty="0"/>
              <a:t>, 1</a:t>
            </a:r>
          </a:p>
          <a:p>
            <a:r>
              <a:rPr lang="en-GB" sz="1400" dirty="0"/>
              <a:t>             PH-UCM                     I-20068 PESCHIERA BORROMEO</a:t>
            </a:r>
          </a:p>
          <a:p>
            <a:r>
              <a:rPr lang="en-GB" sz="1400" dirty="0"/>
              <a:t>Commercial contact</a:t>
            </a:r>
          </a:p>
          <a:p>
            <a:r>
              <a:rPr lang="en-GB" sz="1400" dirty="0"/>
              <a:t>M. L. ABEL              Tel: 767 9561</a:t>
            </a:r>
          </a:p>
          <a:p>
            <a:r>
              <a:rPr lang="en-GB" sz="1400" dirty="0"/>
              <a:t>             FI-PI-EXP  Fax: 767 </a:t>
            </a:r>
            <a:r>
              <a:rPr lang="en-GB" sz="1400" dirty="0" smtClean="0"/>
              <a:t>7530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9223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34" y="0"/>
            <a:ext cx="10326799" cy="68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131" y="-1"/>
            <a:ext cx="104235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dirty="0" err="1" smtClean="0"/>
              <a:t>Novacavi</a:t>
            </a:r>
            <a:endParaRPr lang="en-GB" dirty="0"/>
          </a:p>
          <a:p>
            <a:r>
              <a:rPr lang="en-GB" dirty="0" smtClean="0"/>
              <a:t>Address</a:t>
            </a:r>
            <a:r>
              <a:rPr lang="en-GB" dirty="0"/>
              <a:t>: Via </a:t>
            </a:r>
            <a:r>
              <a:rPr lang="en-GB" dirty="0" err="1"/>
              <a:t>Martiri</a:t>
            </a:r>
            <a:r>
              <a:rPr lang="en-GB" dirty="0"/>
              <a:t> di </a:t>
            </a:r>
            <a:r>
              <a:rPr lang="en-GB" dirty="0" err="1"/>
              <a:t>Cefalonia</a:t>
            </a:r>
            <a:r>
              <a:rPr lang="en-GB" dirty="0"/>
              <a:t>, 1, 20068 </a:t>
            </a:r>
            <a:r>
              <a:rPr lang="en-GB" dirty="0" err="1"/>
              <a:t>Peschiera</a:t>
            </a:r>
            <a:r>
              <a:rPr lang="en-GB" dirty="0"/>
              <a:t> Borromeo MI</a:t>
            </a:r>
            <a:r>
              <a:rPr lang="en-GB" dirty="0" smtClean="0"/>
              <a:t>, Milan, </a:t>
            </a:r>
            <a:r>
              <a:rPr lang="en-GB" dirty="0"/>
              <a:t>Italy</a:t>
            </a:r>
          </a:p>
          <a:p>
            <a:r>
              <a:rPr lang="en-GB" dirty="0" smtClean="0"/>
              <a:t>				Hours</a:t>
            </a:r>
            <a:r>
              <a:rPr lang="en-GB" dirty="0"/>
              <a:t>: </a:t>
            </a:r>
          </a:p>
          <a:p>
            <a:r>
              <a:rPr lang="en-GB" dirty="0" smtClean="0"/>
              <a:t>			</a:t>
            </a:r>
            <a:endParaRPr lang="en-GB" dirty="0"/>
          </a:p>
          <a:p>
            <a:endParaRPr lang="en-GB" dirty="0"/>
          </a:p>
          <a:p>
            <a:r>
              <a:rPr lang="en-GB" dirty="0"/>
              <a:t>info@novacavi.it</a:t>
            </a:r>
          </a:p>
          <a:p>
            <a:endParaRPr lang="en-GB" dirty="0"/>
          </a:p>
          <a:p>
            <a:r>
              <a:rPr lang="en-GB" dirty="0"/>
              <a:t>Phone: +39 02 553 8321				 </a:t>
            </a:r>
          </a:p>
          <a:p>
            <a:endParaRPr lang="en-GB" dirty="0" smtClean="0"/>
          </a:p>
          <a:p>
            <a:r>
              <a:rPr lang="en-GB" dirty="0" smtClean="0"/>
              <a:t>Fax  (+</a:t>
            </a:r>
            <a:r>
              <a:rPr lang="en-GB" dirty="0"/>
              <a:t>39) 02.5472354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5 Km South East from Milan</a:t>
            </a:r>
          </a:p>
          <a:p>
            <a:r>
              <a:rPr lang="en-GB" dirty="0" err="1"/>
              <a:t>Tangenziale</a:t>
            </a:r>
            <a:r>
              <a:rPr lang="en-GB" dirty="0"/>
              <a:t> Est Linate exit – Km. 2</a:t>
            </a:r>
          </a:p>
          <a:p>
            <a:r>
              <a:rPr lang="en-GB" dirty="0"/>
              <a:t>2 Km from Linate Airport</a:t>
            </a:r>
          </a:p>
          <a:p>
            <a:r>
              <a:rPr lang="en-GB" dirty="0"/>
              <a:t>70 Km from Malpensa Airport</a:t>
            </a:r>
          </a:p>
          <a:p>
            <a:endParaRPr lang="en-GB" dirty="0"/>
          </a:p>
          <a:p>
            <a:r>
              <a:rPr lang="en-GB" dirty="0"/>
              <a:t>G.P.S.</a:t>
            </a:r>
          </a:p>
          <a:p>
            <a:r>
              <a:rPr lang="en-GB" dirty="0"/>
              <a:t>N 45° 25’ 57,8’’</a:t>
            </a:r>
          </a:p>
          <a:p>
            <a:r>
              <a:rPr lang="en-GB" dirty="0"/>
              <a:t>E 9° 17’ 17,7</a:t>
            </a:r>
            <a:r>
              <a:rPr lang="en-GB" dirty="0" smtClean="0"/>
              <a:t>’’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909" y="1064414"/>
            <a:ext cx="363962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8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9291" y="887240"/>
            <a:ext cx="77316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Average length = 20m</a:t>
            </a:r>
          </a:p>
          <a:p>
            <a:endParaRPr lang="en-GB" dirty="0"/>
          </a:p>
          <a:p>
            <a:r>
              <a:rPr lang="en-GB" dirty="0" smtClean="0"/>
              <a:t>18 cables per station</a:t>
            </a:r>
          </a:p>
          <a:p>
            <a:endParaRPr lang="en-GB" dirty="0"/>
          </a:p>
          <a:p>
            <a:r>
              <a:rPr lang="en-GB" dirty="0" smtClean="0"/>
              <a:t>4 stations</a:t>
            </a:r>
          </a:p>
          <a:p>
            <a:endParaRPr lang="en-GB" dirty="0"/>
          </a:p>
          <a:p>
            <a:r>
              <a:rPr lang="en-GB" dirty="0" smtClean="0"/>
              <a:t>72 cables x 20 m	=	1440m</a:t>
            </a:r>
          </a:p>
          <a:p>
            <a:endParaRPr lang="en-GB" dirty="0"/>
          </a:p>
          <a:p>
            <a:r>
              <a:rPr lang="en-GB" dirty="0" smtClean="0"/>
              <a:t>Stock in 904 	=	540m</a:t>
            </a:r>
          </a:p>
          <a:p>
            <a:endParaRPr lang="en-GB" dirty="0"/>
          </a:p>
          <a:p>
            <a:r>
              <a:rPr lang="en-GB" dirty="0" smtClean="0"/>
              <a:t>Need </a:t>
            </a:r>
            <a:r>
              <a:rPr lang="en-GB" smtClean="0"/>
              <a:t>to order 	=	1km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20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3" y="90985"/>
            <a:ext cx="9829800" cy="65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LV Trigger Cable Polish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Trigger Cable Polish</dc:title>
  <dc:creator>Ian Crotty</dc:creator>
  <cp:lastModifiedBy>Ian Crotty</cp:lastModifiedBy>
  <cp:revision>11</cp:revision>
  <dcterms:created xsi:type="dcterms:W3CDTF">2019-04-24T08:32:21Z</dcterms:created>
  <dcterms:modified xsi:type="dcterms:W3CDTF">2019-10-09T15:01:26Z</dcterms:modified>
</cp:coreProperties>
</file>